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16"/>
  </p:notesMasterIdLst>
  <p:sldIdLst>
    <p:sldId id="256" r:id="rId5"/>
    <p:sldId id="269" r:id="rId6"/>
    <p:sldId id="320" r:id="rId7"/>
    <p:sldId id="264" r:id="rId8"/>
    <p:sldId id="265" r:id="rId9"/>
    <p:sldId id="266" r:id="rId10"/>
    <p:sldId id="314" r:id="rId11"/>
    <p:sldId id="267" r:id="rId12"/>
    <p:sldId id="268" r:id="rId13"/>
    <p:sldId id="335" r:id="rId14"/>
    <p:sldId id="3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09ADD-B727-4359-8B72-BFB42A6BC35D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28384-CCE1-4D2C-BCFC-A99C88CE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6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3B49DF-F1F2-44D4-860C-1504B46175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91A2F2-7B6E-4580-BA0A-6601C0944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18D57-0066-4806-BEF9-2937E54C0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541CC-BC65-429D-9457-DDB01BD7E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966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F453FE-DEA6-42C3-8289-5C6F13DFA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CFB458-712E-491B-9B30-E0EB5E45C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AC2D8A-F734-4CC0-9784-C99544425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45063-8055-4E04-A382-5394906B3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649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7DABA8-F15E-4441-85EE-D0CAD8AE9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B5DCBB-CB21-4D20-B5B7-DF0439FD1F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CE0167-AC01-43D7-A119-AAB7AD7C5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06F07-4F2A-4F9C-964D-A1B994F7F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423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271A9-05C1-4AA1-B15B-4DA67B8E18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FF90F-479B-4682-B508-325B95C24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8BAF-8CD0-44E1-9FA7-02FCA4B52F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0AFA3-BDDD-44A1-9A31-33634844C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713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52045B-9326-4668-B426-8A04CC63EE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CE90D4-AB82-4FCE-8CE7-7575FF7B7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95AC0B7-0B7C-45A8-8089-BF9175ED6D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7E954-8F1D-4AEA-8F97-C2C89D31A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069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C5E02D-3F05-4A50-B3BC-FB2F926D0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E05662-5D5E-4187-A61D-4E32453DA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A271DE-470E-43B1-8312-3BE0CB1662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C7578-2FC2-4F6A-AB2C-E8E05E2A2C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333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C72B96-8015-467C-8EC6-4B472BC78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587AB3-9DC5-4CA3-B2E1-EE751DBBD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74471D-E700-4D80-9C7C-EE0C5ED0A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1737E-2005-454C-9F78-49E9A0034E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324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E8E7F-E9DC-456B-BA74-6204D69C0E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E0B46-1B69-42CD-A5A0-50D57B599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BA178B-3749-474F-B6C6-FC6C8E25D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E6749-1F03-4210-8A69-BC74DF11E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87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A1FE01-F44B-49E4-A4AD-92C0ACAC36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D774C-AEA4-415C-B665-BA903D2A9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31EDF-40D6-4083-9209-A244B12F3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BBE9F-317E-4B2B-B1D6-8D6F60363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139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B5B6FC-F63C-46AF-908F-B1BDFBA02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9FC8E6-6E8F-4229-9181-59CFB6E62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C1B302-B8EE-4FAD-B661-7099B22C0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58540-3D77-4C68-8C9D-0937CC623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024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45718F-3B95-496E-B329-C696D609A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6F46AE-A13B-4AF0-94DC-70C578C833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B90FC3-EC06-4EF3-97BA-C458A8F48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CA99D-32C5-4CAB-BAB4-84E213E6D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682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ECCBB6-BEAF-4464-974C-DD531C046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2988B4-E326-40F2-B81C-9EBAAE97C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59CE2B-0A9F-41A0-B89D-D2C0FD229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FA78C-056F-4F69-8EC1-135F46A25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516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F3E339-7D03-440C-A208-022A4EC07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D316F9-1CCA-449E-9BDD-606D2E2201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C2E5F0-E708-4AFA-8444-BF58FAD90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E4E0A-474A-4B95-9429-09B4BE7735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16737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E62F26-DEC0-4C2B-8DA2-EC3D54447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213D25-2686-457F-AD9B-9510F9A1D5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FBF718-C5E6-4425-93D9-35DB0BF8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C7D1D-BBAB-4B89-B846-9C5EC44C0A5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8251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AAAC54-CC84-4F40-9AF8-1500AF9487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A0103B-2F9A-4B82-A3B6-0D3FC070F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A8BFF-7C8E-45EC-8932-E1263BB50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A6363-E1BA-4894-9440-AE8F57F38F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91417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4A59C-F21E-47E8-BCD3-4E409DC1E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D74BD-633C-4412-ADFD-CB986C752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68C49-B4BF-4691-A7FA-29B705F9A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4DD38-A44D-434F-8CC1-83194C51F8A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8663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B9C2AF-6595-430C-9CE6-990667D8A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67303A-EAE1-4061-ADE8-82033A31D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C02AE2B-88CD-4178-9BC4-D3770B8872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85364-3EFF-438F-A193-8796CBD8F9B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638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E54DD1-7E8C-4FAC-9913-82D734351D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F12B7D-638C-4888-A8C6-1FE0A22D3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C009DE-8BBE-4FC7-BFF1-A0B5600B1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F8142-7466-4058-BE69-914C27791BD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883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62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67FB35-D7A1-46DD-95E3-8D19914FA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038429-D2B2-49B3-B02E-F328B7C6D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A2BC8C-78E1-4D22-AA14-6B91788FA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CA3E-82B6-4F82-B52A-E68EE68093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8163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5CB22-C5DF-4721-AA0E-291EA5786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4CAFDB-C7E2-458A-ABEF-1F6376775D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4CA41-8A69-4BC8-8BD1-F35C9CE89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53951-D3CE-4F7B-9BDF-88B59A0EBC6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3535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9860D0-F8D2-42C9-A3CB-A84E17BFA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F43FE-91F7-4E89-9DB3-43A9F671B5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068AF7-9830-48EC-BFB7-029BE1A81C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5A58F-D65C-4A8D-9435-5D6D1B25F3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8740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8946DE-9683-4BA2-959C-00968886A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25A78B-8102-41AF-A2CC-0AD12C76A3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62613E-B10F-4BB0-937F-6472DEE05F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5A393-58CF-4B0C-9F75-E1C1799FEAC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5301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4B5882-4AF9-490E-8026-BCA4EEB07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1C2319-E236-4D35-876F-9B3FE39D1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16F71C-FFED-48DD-8C6D-4ED314403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6EF26-4781-4895-A9BA-17772F8F7A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0042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53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78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42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6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14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16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2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61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3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88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0062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1963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8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78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81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7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9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2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1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9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2EC76-0350-4D11-9001-80E8A2222F75}" type="datetimeFigureOut">
              <a:rPr lang="en-US" smtClean="0"/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87556-E5A7-4A92-ABB8-C64766513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5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00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BA67003-4A28-49DD-A7E1-07831B21D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48AFDF-71A4-434E-9870-D2870450F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F26295-3FF6-471D-B7EF-EE78177EC9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BF9F89-6678-4386-8714-56445E03D0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72F65E-3164-4738-8FC9-43B5DC8B36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3DA43707-1BB6-49D0-8E6A-EACFC3919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83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97FEF36-84DB-414A-926E-02D4C4897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17CB7F-8B7E-4B54-9F23-A85CCFEBE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E64C6D23-CCC1-41A1-9DDE-7E5BCDD6D5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95EC166D-5EC0-49AC-B823-E5703726BE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EA073C5-ABCF-42E0-B4A7-F5A9FBF18C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45FFD536-5F56-470F-8E9A-2D2B4B119E1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8286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27/09/2021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42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GIF"/><Relationship Id="rId18" Type="http://schemas.openxmlformats.org/officeDocument/2006/relationships/image" Target="../media/image24.jpeg"/><Relationship Id="rId26" Type="http://schemas.openxmlformats.org/officeDocument/2006/relationships/image" Target="../media/image32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GIF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1.GIF"/><Relationship Id="rId2" Type="http://schemas.openxmlformats.org/officeDocument/2006/relationships/audio" Target="../media/media2.m4a"/><Relationship Id="rId16" Type="http://schemas.openxmlformats.org/officeDocument/2006/relationships/image" Target="../media/image22.GIF"/><Relationship Id="rId20" Type="http://schemas.openxmlformats.org/officeDocument/2006/relationships/image" Target="../media/image26.jpeg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24" Type="http://schemas.openxmlformats.org/officeDocument/2006/relationships/image" Target="../media/image30.GIF"/><Relationship Id="rId5" Type="http://schemas.openxmlformats.org/officeDocument/2006/relationships/image" Target="../media/image11.GIF"/><Relationship Id="rId15" Type="http://schemas.openxmlformats.org/officeDocument/2006/relationships/image" Target="../media/image21.GIF"/><Relationship Id="rId23" Type="http://schemas.openxmlformats.org/officeDocument/2006/relationships/image" Target="../media/image29.GIF"/><Relationship Id="rId28" Type="http://schemas.openxmlformats.org/officeDocument/2006/relationships/image" Target="../media/image9.png"/><Relationship Id="rId10" Type="http://schemas.openxmlformats.org/officeDocument/2006/relationships/image" Target="../media/image16.GIF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GIF"/><Relationship Id="rId22" Type="http://schemas.openxmlformats.org/officeDocument/2006/relationships/image" Target="../media/image28.GIF"/><Relationship Id="rId27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m4a"/><Relationship Id="rId7" Type="http://schemas.openxmlformats.org/officeDocument/2006/relationships/image" Target="../media/image3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4.GIF"/><Relationship Id="rId11" Type="http://schemas.openxmlformats.org/officeDocument/2006/relationships/image" Target="../media/image9.png"/><Relationship Id="rId5" Type="http://schemas.openxmlformats.org/officeDocument/2006/relationships/image" Target="../media/image27.GIF"/><Relationship Id="rId10" Type="http://schemas.openxmlformats.org/officeDocument/2006/relationships/slide" Target="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media" Target="../media/media5.mp3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5.mp3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405152" y="938049"/>
            <a:ext cx="37719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971800" y="1962068"/>
          <a:ext cx="6324600" cy="80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4691160" imgH="3524400" progId="">
                  <p:embed/>
                </p:oleObj>
              </mc:Choice>
              <mc:Fallback>
                <p:oleObj name="CorelDRAW" r:id="rId3" imgW="4691160" imgH="3524400" progId="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962068"/>
                        <a:ext cx="6324600" cy="807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46" y="3596551"/>
            <a:ext cx="2004416" cy="20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46" y="4141798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971800" y="762001"/>
            <a:ext cx="6172200" cy="80791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  <a:defRPr/>
            </a:pP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ỦY BAN NHÂN DÂN QUẬN PHÚ NHUẬN</a:t>
            </a:r>
          </a:p>
          <a:p>
            <a:pPr marL="0" indent="0" algn="ctr" fontAlgn="base">
              <a:spcAft>
                <a:spcPct val="0"/>
              </a:spcAft>
              <a:buNone/>
              <a:defRPr/>
            </a:pP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  <a:endParaRPr lang="en-US" sz="24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4178" y="4754688"/>
            <a:ext cx="4780422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Âm nhạc 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Giáo viên: 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PHAN NGỌC ANH NHI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0" name="Group 11"/>
          <p:cNvGrpSpPr>
            <a:grpSpLocks/>
          </p:cNvGrpSpPr>
          <p:nvPr/>
        </p:nvGrpSpPr>
        <p:grpSpPr bwMode="auto">
          <a:xfrm rot="10800000">
            <a:off x="1504950" y="2895601"/>
            <a:ext cx="3752850" cy="3984625"/>
            <a:chOff x="3936" y="-15"/>
            <a:chExt cx="1817" cy="1788"/>
          </a:xfrm>
        </p:grpSpPr>
        <p:pic>
          <p:nvPicPr>
            <p:cNvPr id="14349" name="Picture 12" descr="hoa-hong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0" name="Picture 13" descr="hoa-d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Picture 14" descr="hoa-d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41" name="Group 11"/>
          <p:cNvGrpSpPr>
            <a:grpSpLocks/>
          </p:cNvGrpSpPr>
          <p:nvPr/>
        </p:nvGrpSpPr>
        <p:grpSpPr bwMode="auto">
          <a:xfrm rot="5400000">
            <a:off x="6799263" y="2989263"/>
            <a:ext cx="3752850" cy="3984625"/>
            <a:chOff x="3936" y="-15"/>
            <a:chExt cx="1817" cy="1788"/>
          </a:xfrm>
        </p:grpSpPr>
        <p:pic>
          <p:nvPicPr>
            <p:cNvPr id="14346" name="Picture 12" descr="hoa-hong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3" descr="hoa-d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4" descr="hoa-d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42" name="Group 11"/>
          <p:cNvGrpSpPr>
            <a:grpSpLocks/>
          </p:cNvGrpSpPr>
          <p:nvPr/>
        </p:nvGrpSpPr>
        <p:grpSpPr bwMode="auto">
          <a:xfrm rot="-5400000">
            <a:off x="666750" y="800100"/>
            <a:ext cx="3657600" cy="2057400"/>
            <a:chOff x="3936" y="-15"/>
            <a:chExt cx="1817" cy="1788"/>
          </a:xfrm>
        </p:grpSpPr>
        <p:pic>
          <p:nvPicPr>
            <p:cNvPr id="14343" name="Picture 12" descr="hoa-hong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13" descr="hoa-d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5" name="Picture 14" descr="hoa-d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5222430" y="488866"/>
            <a:ext cx="17376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vi-VN" sz="40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4000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2AE590A4-1EFD-43BA-BDCF-7A6308BC97EE}"/>
              </a:ext>
            </a:extLst>
          </p:cNvPr>
          <p:cNvSpPr/>
          <p:nvPr/>
        </p:nvSpPr>
        <p:spPr>
          <a:xfrm>
            <a:off x="2355223" y="1113043"/>
            <a:ext cx="8290603" cy="422754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 defTabSz="4572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i="1" u="sng">
                <a:solidFill>
                  <a:srgbClr val="6A9E1F">
                    <a:lumMod val="50000"/>
                  </a:srgbClr>
                </a:solidFill>
                <a:latin typeface="Tahoma" panose="020B0604030504040204" pitchFamily="34" charset="0"/>
              </a:rPr>
              <a:t>Ghi nhớ:</a:t>
            </a:r>
            <a:r>
              <a:rPr lang="en-US" sz="2800" b="1">
                <a:solidFill>
                  <a:srgbClr val="6A9E1F">
                    <a:lumMod val="50000"/>
                  </a:srgbClr>
                </a:solidFill>
                <a:latin typeface="Tahoma" panose="020B0604030504040204" pitchFamily="34" charset="0"/>
              </a:rPr>
              <a:t> Hoạt động có tính nhịp điệu là hoạt động tạo ra đều đặn</a:t>
            </a:r>
            <a:r>
              <a:rPr lang="vi-VN" sz="2800" b="1">
                <a:solidFill>
                  <a:srgbClr val="6A9E1F">
                    <a:lumMod val="50000"/>
                  </a:srgbClr>
                </a:solidFill>
                <a:latin typeface="Tahoma" panose="020B0604030504040204" pitchFamily="34" charset="0"/>
              </a:rPr>
              <a:t>.</a:t>
            </a:r>
          </a:p>
          <a:p>
            <a:pPr marL="457200" indent="-457200" algn="just" defTabSz="457200" eaLnBrk="0" hangingPunct="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3717925" algn="l"/>
              </a:tabLst>
            </a:pPr>
            <a:r>
              <a:rPr lang="en-US" sz="2800" b="1">
                <a:solidFill>
                  <a:srgbClr val="6A9E1F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 thực hành theo các cử điệu của chú gà.</a:t>
            </a:r>
            <a:endParaRPr lang="vi-VN" sz="2800" b="1">
              <a:solidFill>
                <a:srgbClr val="6A9E1F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6698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D1A2DE63-555D-4E8F-8453-AB3F460E4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9"/>
          </a:xfrm>
        </p:spPr>
      </p:pic>
      <p:sp>
        <p:nvSpPr>
          <p:cNvPr id="16387" name="Rectangle 4">
            <a:extLst>
              <a:ext uri="{FF2B5EF4-FFF2-40B4-BE49-F238E27FC236}">
                <a16:creationId xmlns:a16="http://schemas.microsoft.com/office/drawing/2014/main" id="{00C42513-7786-49E5-9EC7-2C8797C6D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867401"/>
            <a:ext cx="9143998" cy="769441"/>
          </a:xfrm>
          <a:custGeom>
            <a:avLst/>
            <a:gdLst>
              <a:gd name="connsiteX0" fmla="*/ 0 w 9143998"/>
              <a:gd name="connsiteY0" fmla="*/ 0 h 769441"/>
              <a:gd name="connsiteX1" fmla="*/ 744583 w 9143998"/>
              <a:gd name="connsiteY1" fmla="*/ 0 h 769441"/>
              <a:gd name="connsiteX2" fmla="*/ 1580605 w 9143998"/>
              <a:gd name="connsiteY2" fmla="*/ 0 h 769441"/>
              <a:gd name="connsiteX3" fmla="*/ 2050868 w 9143998"/>
              <a:gd name="connsiteY3" fmla="*/ 0 h 769441"/>
              <a:gd name="connsiteX4" fmla="*/ 2795451 w 9143998"/>
              <a:gd name="connsiteY4" fmla="*/ 0 h 769441"/>
              <a:gd name="connsiteX5" fmla="*/ 3265714 w 9143998"/>
              <a:gd name="connsiteY5" fmla="*/ 0 h 769441"/>
              <a:gd name="connsiteX6" fmla="*/ 3918856 w 9143998"/>
              <a:gd name="connsiteY6" fmla="*/ 0 h 769441"/>
              <a:gd name="connsiteX7" fmla="*/ 4663439 w 9143998"/>
              <a:gd name="connsiteY7" fmla="*/ 0 h 769441"/>
              <a:gd name="connsiteX8" fmla="*/ 5042262 w 9143998"/>
              <a:gd name="connsiteY8" fmla="*/ 0 h 769441"/>
              <a:gd name="connsiteX9" fmla="*/ 5421085 w 9143998"/>
              <a:gd name="connsiteY9" fmla="*/ 0 h 769441"/>
              <a:gd name="connsiteX10" fmla="*/ 6257107 w 9143998"/>
              <a:gd name="connsiteY10" fmla="*/ 0 h 769441"/>
              <a:gd name="connsiteX11" fmla="*/ 6910250 w 9143998"/>
              <a:gd name="connsiteY11" fmla="*/ 0 h 769441"/>
              <a:gd name="connsiteX12" fmla="*/ 7289073 w 9143998"/>
              <a:gd name="connsiteY12" fmla="*/ 0 h 769441"/>
              <a:gd name="connsiteX13" fmla="*/ 7942215 w 9143998"/>
              <a:gd name="connsiteY13" fmla="*/ 0 h 769441"/>
              <a:gd name="connsiteX14" fmla="*/ 9143998 w 9143998"/>
              <a:gd name="connsiteY14" fmla="*/ 0 h 769441"/>
              <a:gd name="connsiteX15" fmla="*/ 9143998 w 9143998"/>
              <a:gd name="connsiteY15" fmla="*/ 377026 h 769441"/>
              <a:gd name="connsiteX16" fmla="*/ 9143998 w 9143998"/>
              <a:gd name="connsiteY16" fmla="*/ 769441 h 769441"/>
              <a:gd name="connsiteX17" fmla="*/ 8765175 w 9143998"/>
              <a:gd name="connsiteY17" fmla="*/ 769441 h 769441"/>
              <a:gd name="connsiteX18" fmla="*/ 7929153 w 9143998"/>
              <a:gd name="connsiteY18" fmla="*/ 769441 h 769441"/>
              <a:gd name="connsiteX19" fmla="*/ 7184570 w 9143998"/>
              <a:gd name="connsiteY19" fmla="*/ 769441 h 769441"/>
              <a:gd name="connsiteX20" fmla="*/ 6439987 w 9143998"/>
              <a:gd name="connsiteY20" fmla="*/ 769441 h 769441"/>
              <a:gd name="connsiteX21" fmla="*/ 5695404 w 9143998"/>
              <a:gd name="connsiteY21" fmla="*/ 769441 h 769441"/>
              <a:gd name="connsiteX22" fmla="*/ 5225142 w 9143998"/>
              <a:gd name="connsiteY22" fmla="*/ 769441 h 769441"/>
              <a:gd name="connsiteX23" fmla="*/ 4389119 w 9143998"/>
              <a:gd name="connsiteY23" fmla="*/ 769441 h 769441"/>
              <a:gd name="connsiteX24" fmla="*/ 3735976 w 9143998"/>
              <a:gd name="connsiteY24" fmla="*/ 769441 h 769441"/>
              <a:gd name="connsiteX25" fmla="*/ 3357154 w 9143998"/>
              <a:gd name="connsiteY25" fmla="*/ 769441 h 769441"/>
              <a:gd name="connsiteX26" fmla="*/ 2704011 w 9143998"/>
              <a:gd name="connsiteY26" fmla="*/ 769441 h 769441"/>
              <a:gd name="connsiteX27" fmla="*/ 2142308 w 9143998"/>
              <a:gd name="connsiteY27" fmla="*/ 769441 h 769441"/>
              <a:gd name="connsiteX28" fmla="*/ 1580605 w 9143998"/>
              <a:gd name="connsiteY28" fmla="*/ 769441 h 769441"/>
              <a:gd name="connsiteX29" fmla="*/ 1018903 w 9143998"/>
              <a:gd name="connsiteY29" fmla="*/ 769441 h 769441"/>
              <a:gd name="connsiteX30" fmla="*/ 0 w 9143998"/>
              <a:gd name="connsiteY30" fmla="*/ 769441 h 769441"/>
              <a:gd name="connsiteX31" fmla="*/ 0 w 9143998"/>
              <a:gd name="connsiteY31" fmla="*/ 377026 h 769441"/>
              <a:gd name="connsiteX32" fmla="*/ 0 w 9143998"/>
              <a:gd name="connsiteY3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143998" h="769441" fill="none" extrusionOk="0">
                <a:moveTo>
                  <a:pt x="0" y="0"/>
                </a:moveTo>
                <a:cubicBezTo>
                  <a:pt x="262395" y="35323"/>
                  <a:pt x="382833" y="-13091"/>
                  <a:pt x="744583" y="0"/>
                </a:cubicBezTo>
                <a:cubicBezTo>
                  <a:pt x="1106333" y="13091"/>
                  <a:pt x="1235060" y="17913"/>
                  <a:pt x="1580605" y="0"/>
                </a:cubicBezTo>
                <a:cubicBezTo>
                  <a:pt x="1926150" y="-17913"/>
                  <a:pt x="1903381" y="-18911"/>
                  <a:pt x="2050868" y="0"/>
                </a:cubicBezTo>
                <a:cubicBezTo>
                  <a:pt x="2198355" y="18911"/>
                  <a:pt x="2565262" y="9817"/>
                  <a:pt x="2795451" y="0"/>
                </a:cubicBezTo>
                <a:cubicBezTo>
                  <a:pt x="3025640" y="-9817"/>
                  <a:pt x="3038784" y="21107"/>
                  <a:pt x="3265714" y="0"/>
                </a:cubicBezTo>
                <a:cubicBezTo>
                  <a:pt x="3492644" y="-21107"/>
                  <a:pt x="3773227" y="-21979"/>
                  <a:pt x="3918856" y="0"/>
                </a:cubicBezTo>
                <a:cubicBezTo>
                  <a:pt x="4064485" y="21979"/>
                  <a:pt x="4397537" y="-27905"/>
                  <a:pt x="4663439" y="0"/>
                </a:cubicBezTo>
                <a:cubicBezTo>
                  <a:pt x="4929341" y="27905"/>
                  <a:pt x="4860319" y="3204"/>
                  <a:pt x="5042262" y="0"/>
                </a:cubicBezTo>
                <a:cubicBezTo>
                  <a:pt x="5224205" y="-3204"/>
                  <a:pt x="5318847" y="-5061"/>
                  <a:pt x="5421085" y="0"/>
                </a:cubicBezTo>
                <a:cubicBezTo>
                  <a:pt x="5523323" y="5061"/>
                  <a:pt x="5860527" y="-1831"/>
                  <a:pt x="6257107" y="0"/>
                </a:cubicBezTo>
                <a:cubicBezTo>
                  <a:pt x="6653687" y="1831"/>
                  <a:pt x="6694376" y="-7495"/>
                  <a:pt x="6910250" y="0"/>
                </a:cubicBezTo>
                <a:cubicBezTo>
                  <a:pt x="7126124" y="7495"/>
                  <a:pt x="7174361" y="16437"/>
                  <a:pt x="7289073" y="0"/>
                </a:cubicBezTo>
                <a:cubicBezTo>
                  <a:pt x="7403785" y="-16437"/>
                  <a:pt x="7721198" y="13659"/>
                  <a:pt x="7942215" y="0"/>
                </a:cubicBezTo>
                <a:cubicBezTo>
                  <a:pt x="8163232" y="-13659"/>
                  <a:pt x="8753981" y="-41292"/>
                  <a:pt x="9143998" y="0"/>
                </a:cubicBezTo>
                <a:cubicBezTo>
                  <a:pt x="9130958" y="81663"/>
                  <a:pt x="9142040" y="229381"/>
                  <a:pt x="9143998" y="377026"/>
                </a:cubicBezTo>
                <a:cubicBezTo>
                  <a:pt x="9145956" y="524671"/>
                  <a:pt x="9159390" y="592336"/>
                  <a:pt x="9143998" y="769441"/>
                </a:cubicBezTo>
                <a:cubicBezTo>
                  <a:pt x="8988968" y="779741"/>
                  <a:pt x="8866042" y="776269"/>
                  <a:pt x="8765175" y="769441"/>
                </a:cubicBezTo>
                <a:cubicBezTo>
                  <a:pt x="8664308" y="762613"/>
                  <a:pt x="8306932" y="804218"/>
                  <a:pt x="7929153" y="769441"/>
                </a:cubicBezTo>
                <a:cubicBezTo>
                  <a:pt x="7551374" y="734664"/>
                  <a:pt x="7499747" y="759480"/>
                  <a:pt x="7184570" y="769441"/>
                </a:cubicBezTo>
                <a:cubicBezTo>
                  <a:pt x="6869393" y="779402"/>
                  <a:pt x="6637001" y="751722"/>
                  <a:pt x="6439987" y="769441"/>
                </a:cubicBezTo>
                <a:cubicBezTo>
                  <a:pt x="6242973" y="787160"/>
                  <a:pt x="5997959" y="780215"/>
                  <a:pt x="5695404" y="769441"/>
                </a:cubicBezTo>
                <a:cubicBezTo>
                  <a:pt x="5392849" y="758667"/>
                  <a:pt x="5340754" y="776406"/>
                  <a:pt x="5225142" y="769441"/>
                </a:cubicBezTo>
                <a:cubicBezTo>
                  <a:pt x="5109530" y="762476"/>
                  <a:pt x="4779837" y="732051"/>
                  <a:pt x="4389119" y="769441"/>
                </a:cubicBezTo>
                <a:cubicBezTo>
                  <a:pt x="3998401" y="806831"/>
                  <a:pt x="3962957" y="794260"/>
                  <a:pt x="3735976" y="769441"/>
                </a:cubicBezTo>
                <a:cubicBezTo>
                  <a:pt x="3508995" y="744622"/>
                  <a:pt x="3438247" y="769823"/>
                  <a:pt x="3357154" y="769441"/>
                </a:cubicBezTo>
                <a:cubicBezTo>
                  <a:pt x="3276061" y="769059"/>
                  <a:pt x="2881294" y="786694"/>
                  <a:pt x="2704011" y="769441"/>
                </a:cubicBezTo>
                <a:cubicBezTo>
                  <a:pt x="2526728" y="752188"/>
                  <a:pt x="2314460" y="763323"/>
                  <a:pt x="2142308" y="769441"/>
                </a:cubicBezTo>
                <a:cubicBezTo>
                  <a:pt x="1970156" y="775559"/>
                  <a:pt x="1820107" y="745754"/>
                  <a:pt x="1580605" y="769441"/>
                </a:cubicBezTo>
                <a:cubicBezTo>
                  <a:pt x="1341103" y="793128"/>
                  <a:pt x="1157926" y="754410"/>
                  <a:pt x="1018903" y="769441"/>
                </a:cubicBezTo>
                <a:cubicBezTo>
                  <a:pt x="879880" y="784472"/>
                  <a:pt x="259087" y="813813"/>
                  <a:pt x="0" y="769441"/>
                </a:cubicBezTo>
                <a:cubicBezTo>
                  <a:pt x="-10876" y="688989"/>
                  <a:pt x="-1276" y="523282"/>
                  <a:pt x="0" y="377026"/>
                </a:cubicBezTo>
                <a:cubicBezTo>
                  <a:pt x="1276" y="230770"/>
                  <a:pt x="9868" y="179299"/>
                  <a:pt x="0" y="0"/>
                </a:cubicBezTo>
                <a:close/>
              </a:path>
              <a:path w="9143998" h="769441" stroke="0" extrusionOk="0">
                <a:moveTo>
                  <a:pt x="0" y="0"/>
                </a:moveTo>
                <a:cubicBezTo>
                  <a:pt x="198878" y="-10557"/>
                  <a:pt x="407088" y="-8082"/>
                  <a:pt x="561703" y="0"/>
                </a:cubicBezTo>
                <a:cubicBezTo>
                  <a:pt x="716318" y="8082"/>
                  <a:pt x="835202" y="-18772"/>
                  <a:pt x="940526" y="0"/>
                </a:cubicBezTo>
                <a:cubicBezTo>
                  <a:pt x="1045850" y="18772"/>
                  <a:pt x="1395154" y="482"/>
                  <a:pt x="1776548" y="0"/>
                </a:cubicBezTo>
                <a:cubicBezTo>
                  <a:pt x="2157942" y="-482"/>
                  <a:pt x="2187524" y="-10629"/>
                  <a:pt x="2338251" y="0"/>
                </a:cubicBezTo>
                <a:cubicBezTo>
                  <a:pt x="2488978" y="10629"/>
                  <a:pt x="2645997" y="17984"/>
                  <a:pt x="2899954" y="0"/>
                </a:cubicBezTo>
                <a:cubicBezTo>
                  <a:pt x="3153911" y="-17984"/>
                  <a:pt x="3497733" y="15152"/>
                  <a:pt x="3735976" y="0"/>
                </a:cubicBezTo>
                <a:cubicBezTo>
                  <a:pt x="3974219" y="-15152"/>
                  <a:pt x="4089475" y="16082"/>
                  <a:pt x="4206239" y="0"/>
                </a:cubicBezTo>
                <a:cubicBezTo>
                  <a:pt x="4323003" y="-16082"/>
                  <a:pt x="4870550" y="33406"/>
                  <a:pt x="5042262" y="0"/>
                </a:cubicBezTo>
                <a:cubicBezTo>
                  <a:pt x="5213974" y="-33406"/>
                  <a:pt x="5519956" y="-38054"/>
                  <a:pt x="5878284" y="0"/>
                </a:cubicBezTo>
                <a:cubicBezTo>
                  <a:pt x="6236612" y="38054"/>
                  <a:pt x="6358787" y="24913"/>
                  <a:pt x="6531427" y="0"/>
                </a:cubicBezTo>
                <a:cubicBezTo>
                  <a:pt x="6704067" y="-24913"/>
                  <a:pt x="7044346" y="-6177"/>
                  <a:pt x="7367450" y="0"/>
                </a:cubicBezTo>
                <a:cubicBezTo>
                  <a:pt x="7690554" y="6177"/>
                  <a:pt x="7814429" y="-16092"/>
                  <a:pt x="7929153" y="0"/>
                </a:cubicBezTo>
                <a:cubicBezTo>
                  <a:pt x="8043877" y="16092"/>
                  <a:pt x="8256296" y="-14955"/>
                  <a:pt x="8490855" y="0"/>
                </a:cubicBezTo>
                <a:cubicBezTo>
                  <a:pt x="8725414" y="14955"/>
                  <a:pt x="8898892" y="-15257"/>
                  <a:pt x="9143998" y="0"/>
                </a:cubicBezTo>
                <a:cubicBezTo>
                  <a:pt x="9129774" y="110793"/>
                  <a:pt x="9134852" y="290034"/>
                  <a:pt x="9143998" y="377026"/>
                </a:cubicBezTo>
                <a:cubicBezTo>
                  <a:pt x="9153144" y="464018"/>
                  <a:pt x="9141572" y="601007"/>
                  <a:pt x="9143998" y="769441"/>
                </a:cubicBezTo>
                <a:cubicBezTo>
                  <a:pt x="8945847" y="771241"/>
                  <a:pt x="8642471" y="771431"/>
                  <a:pt x="8399415" y="769441"/>
                </a:cubicBezTo>
                <a:cubicBezTo>
                  <a:pt x="8156359" y="767451"/>
                  <a:pt x="7996878" y="748067"/>
                  <a:pt x="7746273" y="769441"/>
                </a:cubicBezTo>
                <a:cubicBezTo>
                  <a:pt x="7495668" y="790815"/>
                  <a:pt x="7539136" y="775457"/>
                  <a:pt x="7367450" y="769441"/>
                </a:cubicBezTo>
                <a:cubicBezTo>
                  <a:pt x="7195764" y="763425"/>
                  <a:pt x="7105625" y="761554"/>
                  <a:pt x="6897187" y="769441"/>
                </a:cubicBezTo>
                <a:cubicBezTo>
                  <a:pt x="6688749" y="777328"/>
                  <a:pt x="6424423" y="788853"/>
                  <a:pt x="6061164" y="769441"/>
                </a:cubicBezTo>
                <a:cubicBezTo>
                  <a:pt x="5697905" y="750029"/>
                  <a:pt x="5679928" y="773059"/>
                  <a:pt x="5408022" y="769441"/>
                </a:cubicBezTo>
                <a:cubicBezTo>
                  <a:pt x="5136116" y="765823"/>
                  <a:pt x="5104701" y="752043"/>
                  <a:pt x="4937759" y="769441"/>
                </a:cubicBezTo>
                <a:cubicBezTo>
                  <a:pt x="4770817" y="786839"/>
                  <a:pt x="4524352" y="767903"/>
                  <a:pt x="4284616" y="769441"/>
                </a:cubicBezTo>
                <a:cubicBezTo>
                  <a:pt x="4044880" y="770979"/>
                  <a:pt x="4062747" y="787932"/>
                  <a:pt x="3905793" y="769441"/>
                </a:cubicBezTo>
                <a:cubicBezTo>
                  <a:pt x="3748839" y="750950"/>
                  <a:pt x="3665177" y="755665"/>
                  <a:pt x="3526971" y="769441"/>
                </a:cubicBezTo>
                <a:cubicBezTo>
                  <a:pt x="3388765" y="783217"/>
                  <a:pt x="3197377" y="747499"/>
                  <a:pt x="2873828" y="769441"/>
                </a:cubicBezTo>
                <a:cubicBezTo>
                  <a:pt x="2550279" y="791383"/>
                  <a:pt x="2520986" y="755723"/>
                  <a:pt x="2403565" y="769441"/>
                </a:cubicBezTo>
                <a:cubicBezTo>
                  <a:pt x="2286144" y="783159"/>
                  <a:pt x="1914273" y="743860"/>
                  <a:pt x="1658982" y="769441"/>
                </a:cubicBezTo>
                <a:cubicBezTo>
                  <a:pt x="1403691" y="795022"/>
                  <a:pt x="1348685" y="749824"/>
                  <a:pt x="1188720" y="769441"/>
                </a:cubicBezTo>
                <a:cubicBezTo>
                  <a:pt x="1028755" y="789058"/>
                  <a:pt x="516889" y="828247"/>
                  <a:pt x="0" y="769441"/>
                </a:cubicBezTo>
                <a:cubicBezTo>
                  <a:pt x="2270" y="676217"/>
                  <a:pt x="-12063" y="552469"/>
                  <a:pt x="0" y="407804"/>
                </a:cubicBezTo>
                <a:cubicBezTo>
                  <a:pt x="12063" y="263139"/>
                  <a:pt x="-17631" y="144754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730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  <a:endParaRPr lang="en-US" altLang="en-US" sz="4400">
              <a:solidFill>
                <a:srgbClr val="000000"/>
              </a:solidFill>
            </a:endParaRPr>
          </a:p>
        </p:txBody>
      </p:sp>
      <p:pic>
        <p:nvPicPr>
          <p:cNvPr id="2" name="Slide cuối">
            <a:hlinkClick r:id="" action="ppaction://media"/>
            <a:extLst>
              <a:ext uri="{FF2B5EF4-FFF2-40B4-BE49-F238E27FC236}">
                <a16:creationId xmlns:a16="http://schemas.microsoft.com/office/drawing/2014/main" id="{8E81B7C2-A589-4F65-9D83-EF4A07E7A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5997912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>
            <a:extLst>
              <a:ext uri="{FF2B5EF4-FFF2-40B4-BE49-F238E27FC236}">
                <a16:creationId xmlns:a16="http://schemas.microsoft.com/office/drawing/2014/main" id="{9A5EE681-5BD2-485A-A249-FD62B67F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81700"/>
            <a:ext cx="685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22A2578-D411-4E68-A17C-57F87AAD0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52400"/>
            <a:ext cx="32797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WordArt 15">
            <a:extLst>
              <a:ext uri="{FF2B5EF4-FFF2-40B4-BE49-F238E27FC236}">
                <a16:creationId xmlns:a16="http://schemas.microsoft.com/office/drawing/2014/main" id="{E4DAF5C5-FA21-4CDC-A917-1797100F15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990600"/>
            <a:ext cx="9144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4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>
                    <a:alpha val="98038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5. Khám phá: BỨC TRANH MÔ TẢ CÁC HOẠT ĐỘNG TRONG CÔNG VIÊN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>
                    <a:alpha val="98038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nhạc: VŨ ĐIỆU CHÚ GÀ 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2369700-FFCC-45CD-B82F-17F6F71FA9CE}"/>
              </a:ext>
            </a:extLst>
          </p:cNvPr>
          <p:cNvSpPr txBox="1"/>
          <p:nvPr/>
        </p:nvSpPr>
        <p:spPr>
          <a:xfrm>
            <a:off x="1828801" y="3219272"/>
            <a:ext cx="6145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B050"/>
                </a:solidFill>
                <a:latin typeface="Arial"/>
              </a:rPr>
              <a:t>* Hoạt động 1.</a:t>
            </a:r>
            <a:r>
              <a:rPr lang="en-US" sz="3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Arial"/>
              </a:rPr>
              <a:t>Khám phá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B050"/>
                </a:solidFill>
                <a:latin typeface="Arial"/>
              </a:rPr>
              <a:t>* Hoạt động 2.</a:t>
            </a:r>
            <a:r>
              <a:rPr lang="en-US" sz="3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Arial"/>
              </a:rPr>
              <a:t>Nghe nhạc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F89A1B1-9459-4AAA-968B-AB673CC2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89" y="2265480"/>
            <a:ext cx="2560326" cy="345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C888D3A-E0F3-4493-A553-27927A92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099" name="Content Placeholder 3">
            <a:extLst>
              <a:ext uri="{FF2B5EF4-FFF2-40B4-BE49-F238E27FC236}">
                <a16:creationId xmlns:a16="http://schemas.microsoft.com/office/drawing/2014/main" id="{2B7A5785-9805-4172-9567-5236BE929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B5FC08-B56E-4512-BBF3-7F8F2590D2D7}"/>
              </a:ext>
            </a:extLst>
          </p:cNvPr>
          <p:cNvSpPr/>
          <p:nvPr/>
        </p:nvSpPr>
        <p:spPr>
          <a:xfrm>
            <a:off x="2754713" y="1752600"/>
            <a:ext cx="7135287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80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Hoạt động 1</a:t>
            </a:r>
            <a:r>
              <a:rPr lang="en-US" sz="360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Khám phá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“Bức tranh mô tả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các hoạt động trong công viên”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0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9550278" y="4130403"/>
            <a:ext cx="788670" cy="788670"/>
          </a:xfrm>
          <a:prstGeom prst="rect">
            <a:avLst/>
          </a:prstGeom>
          <a:gradFill>
            <a:gsLst>
              <a:gs pos="24000">
                <a:schemeClr val="bg1"/>
              </a:gs>
              <a:gs pos="81000">
                <a:srgbClr val="00B050"/>
              </a:gs>
              <a:gs pos="94000">
                <a:srgbClr val="00B050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1314836" y="4138724"/>
            <a:ext cx="788670" cy="788670"/>
          </a:xfrm>
          <a:prstGeom prst="rect">
            <a:avLst/>
          </a:prstGeom>
          <a:gradFill>
            <a:gsLst>
              <a:gs pos="25000">
                <a:schemeClr val="bg1"/>
              </a:gs>
              <a:gs pos="81000">
                <a:srgbClr val="FFFF00"/>
              </a:gs>
              <a:gs pos="94000">
                <a:srgbClr val="FFFF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>
            <a:off x="11896583" y="649258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11807150" y="1330565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>
            <a:off x="11652129" y="943995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11562696" y="1625302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>
            <a:off x="11404269" y="782855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11314836" y="1464162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11169301" y="967628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11079868" y="1648935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>
            <a:off x="10924895" y="831054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10835462" y="1512361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10680441" y="1125791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10591008" y="1807098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>
            <a:off x="10432581" y="964651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10343148" y="1645958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10152600" y="680255"/>
            <a:ext cx="0" cy="71770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063167" y="1361562"/>
            <a:ext cx="178819" cy="178819"/>
          </a:xfrm>
          <a:prstGeom prst="ellipse">
            <a:avLst/>
          </a:prstGeom>
          <a:solidFill>
            <a:srgbClr val="66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9908194" y="915467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9818761" y="1596774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9663740" y="783153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9574307" y="1464460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>
            <a:off x="9415880" y="1044034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9326447" y="1725341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9180912" y="703795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9091479" y="1385102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8936506" y="876197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847073" y="1557504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>
            <a:off x="8692052" y="1095574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8602619" y="1776881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8444192" y="866610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8354759" y="1547917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8194348" y="751528"/>
            <a:ext cx="0" cy="71770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8104915" y="1432835"/>
            <a:ext cx="178819" cy="178819"/>
          </a:xfrm>
          <a:prstGeom prst="ellipse">
            <a:avLst/>
          </a:prstGeom>
          <a:solidFill>
            <a:srgbClr val="66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7949942" y="614954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860509" y="1296261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7705488" y="909691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7616055" y="1590998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7457628" y="748551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368195" y="1429858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7222660" y="933324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133227" y="1614631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978254" y="796750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888821" y="1478057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6733800" y="1091487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44367" y="1772794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6485940" y="930347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096000" y="0"/>
            <a:ext cx="6096000" cy="115894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526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/>
          <p:cNvSpPr/>
          <p:nvPr/>
        </p:nvSpPr>
        <p:spPr>
          <a:xfrm>
            <a:off x="-19852" y="930347"/>
            <a:ext cx="6169013" cy="404037"/>
          </a:xfrm>
          <a:custGeom>
            <a:avLst/>
            <a:gdLst>
              <a:gd name="connsiteX0" fmla="*/ 0 w 6169013"/>
              <a:gd name="connsiteY0" fmla="*/ 0 h 404037"/>
              <a:gd name="connsiteX1" fmla="*/ 5966995 w 6169013"/>
              <a:gd name="connsiteY1" fmla="*/ 0 h 404037"/>
              <a:gd name="connsiteX2" fmla="*/ 6169013 w 6169013"/>
              <a:gd name="connsiteY2" fmla="*/ 202019 h 404037"/>
              <a:gd name="connsiteX3" fmla="*/ 5966995 w 6169013"/>
              <a:gd name="connsiteY3" fmla="*/ 404037 h 404037"/>
              <a:gd name="connsiteX4" fmla="*/ 0 w 6169013"/>
              <a:gd name="connsiteY4" fmla="*/ 404037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9013" h="404037">
                <a:moveTo>
                  <a:pt x="0" y="0"/>
                </a:moveTo>
                <a:lnTo>
                  <a:pt x="5966995" y="0"/>
                </a:lnTo>
                <a:lnTo>
                  <a:pt x="6169013" y="202019"/>
                </a:lnTo>
                <a:lnTo>
                  <a:pt x="5966995" y="404037"/>
                </a:lnTo>
                <a:lnTo>
                  <a:pt x="0" y="404037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Arrow: Pentagon 6"/>
          <p:cNvSpPr/>
          <p:nvPr/>
        </p:nvSpPr>
        <p:spPr>
          <a:xfrm>
            <a:off x="0" y="850604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/>
          <p:cNvSpPr/>
          <p:nvPr/>
        </p:nvSpPr>
        <p:spPr>
          <a:xfrm>
            <a:off x="-19852" y="1115061"/>
            <a:ext cx="5872284" cy="58480"/>
          </a:xfrm>
          <a:custGeom>
            <a:avLst/>
            <a:gdLst>
              <a:gd name="connsiteX0" fmla="*/ 0 w 5872284"/>
              <a:gd name="connsiteY0" fmla="*/ 0 h 58480"/>
              <a:gd name="connsiteX1" fmla="*/ 5872284 w 5872284"/>
              <a:gd name="connsiteY1" fmla="*/ 0 h 58480"/>
              <a:gd name="connsiteX2" fmla="*/ 5872284 w 5872284"/>
              <a:gd name="connsiteY2" fmla="*/ 58480 h 58480"/>
              <a:gd name="connsiteX3" fmla="*/ 0 w 5872284"/>
              <a:gd name="connsiteY3" fmla="*/ 58480 h 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2284" h="58480">
                <a:moveTo>
                  <a:pt x="0" y="0"/>
                </a:moveTo>
                <a:lnTo>
                  <a:pt x="5872284" y="0"/>
                </a:lnTo>
                <a:lnTo>
                  <a:pt x="5872284" y="58480"/>
                </a:lnTo>
                <a:lnTo>
                  <a:pt x="0" y="58480"/>
                </a:lnTo>
                <a:close/>
              </a:path>
            </a:pathLst>
          </a:cu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lowchart: Data 8"/>
          <p:cNvSpPr/>
          <p:nvPr/>
        </p:nvSpPr>
        <p:spPr>
          <a:xfrm>
            <a:off x="5448391" y="1067215"/>
            <a:ext cx="513909" cy="106326"/>
          </a:xfrm>
          <a:prstGeom prst="flowChartInputOutpu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/>
          <p:cNvSpPr/>
          <p:nvPr/>
        </p:nvSpPr>
        <p:spPr>
          <a:xfrm flipH="1">
            <a:off x="6008318" y="5868007"/>
            <a:ext cx="6183682" cy="404037"/>
          </a:xfrm>
          <a:custGeom>
            <a:avLst/>
            <a:gdLst>
              <a:gd name="connsiteX0" fmla="*/ 5981664 w 6183682"/>
              <a:gd name="connsiteY0" fmla="*/ 0 h 404037"/>
              <a:gd name="connsiteX1" fmla="*/ 0 w 6183682"/>
              <a:gd name="connsiteY1" fmla="*/ 0 h 404037"/>
              <a:gd name="connsiteX2" fmla="*/ 0 w 6183682"/>
              <a:gd name="connsiteY2" fmla="*/ 404037 h 404037"/>
              <a:gd name="connsiteX3" fmla="*/ 5981664 w 6183682"/>
              <a:gd name="connsiteY3" fmla="*/ 404037 h 404037"/>
              <a:gd name="connsiteX4" fmla="*/ 6183682 w 6183682"/>
              <a:gd name="connsiteY4" fmla="*/ 202019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682" h="404037">
                <a:moveTo>
                  <a:pt x="5981664" y="0"/>
                </a:moveTo>
                <a:lnTo>
                  <a:pt x="0" y="0"/>
                </a:lnTo>
                <a:lnTo>
                  <a:pt x="0" y="404037"/>
                </a:lnTo>
                <a:lnTo>
                  <a:pt x="5981664" y="404037"/>
                </a:lnTo>
                <a:lnTo>
                  <a:pt x="6183682" y="202019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lowchart: Process 10"/>
          <p:cNvSpPr/>
          <p:nvPr/>
        </p:nvSpPr>
        <p:spPr>
          <a:xfrm>
            <a:off x="0" y="6070026"/>
            <a:ext cx="6096000" cy="404037"/>
          </a:xfrm>
          <a:prstGeom prst="flowChart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/>
          <p:cNvSpPr/>
          <p:nvPr/>
        </p:nvSpPr>
        <p:spPr>
          <a:xfrm>
            <a:off x="0" y="6187858"/>
            <a:ext cx="12192000" cy="670142"/>
          </a:xfrm>
          <a:prstGeom prst="flowChart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/>
          <p:cNvSpPr/>
          <p:nvPr/>
        </p:nvSpPr>
        <p:spPr>
          <a:xfrm flipH="1">
            <a:off x="6096000" y="5990283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5730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5730" y="2483842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7872" y="2481505"/>
            <a:ext cx="788670" cy="7886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50014" y="2481505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50014" y="1577340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84026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75315" y="24815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98698" y="24815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96264" y="1569217"/>
            <a:ext cx="788670" cy="788670"/>
          </a:xfrm>
          <a:prstGeom prst="rect">
            <a:avLst/>
          </a:prstGeom>
          <a:solidFill>
            <a:srgbClr val="379F48"/>
          </a:solidFill>
          <a:ln>
            <a:solidFill>
              <a:srgbClr val="379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50014" y="337680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92D050"/>
              </a:gs>
              <a:gs pos="18000">
                <a:srgbClr val="92D050"/>
              </a:gs>
              <a:gs pos="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96264" y="339379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FFFF00"/>
              </a:gs>
              <a:gs pos="18000">
                <a:srgbClr val="FFFF00"/>
              </a:gs>
              <a:gs pos="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10266" y="2480722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65433" y="2069063"/>
            <a:ext cx="50028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12700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ĐIỆU TUỔI THƠ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96507" y="1611654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11314836" y="4999503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0432557" y="4999503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9550278" y="49992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8667999" y="49992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8664273" y="4123065"/>
            <a:ext cx="788670" cy="788670"/>
          </a:xfrm>
          <a:prstGeom prst="rect">
            <a:avLst/>
          </a:prstGeom>
          <a:gradFill>
            <a:gsLst>
              <a:gs pos="24000">
                <a:schemeClr val="bg1"/>
              </a:gs>
              <a:gs pos="81000">
                <a:schemeClr val="bg1">
                  <a:lumMod val="85000"/>
                </a:schemeClr>
              </a:gs>
              <a:gs pos="94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7773044" y="5003366"/>
            <a:ext cx="788670" cy="78867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2" y="4093201"/>
            <a:ext cx="7240866" cy="1822904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6991697" y="2679541"/>
            <a:ext cx="4623382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6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C4FF6C5-42B3-4F49-B286-A4E395B46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7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506">
        <p15:prstTrans prst="peelOff"/>
      </p:transition>
    </mc:Choice>
    <mc:Fallback>
      <p:transition spd="slow" advTm="12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47" grpId="0" animBg="1"/>
      <p:bldP spid="49" grpId="0" animBg="1"/>
      <p:bldP spid="51" grpId="0" animBg="1"/>
      <p:bldP spid="53" grpId="0" animBg="1"/>
      <p:bldP spid="37" grpId="0" animBg="1"/>
      <p:bldP spid="35" grpId="0" animBg="1"/>
      <p:bldP spid="33" grpId="0" animBg="1"/>
      <p:bldP spid="27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am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102430" y="-91710"/>
            <a:ext cx="12393042" cy="45562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/>
        </p:nvSpPr>
        <p:spPr>
          <a:xfrm>
            <a:off x="-33454" y="4010613"/>
            <a:ext cx="12324066" cy="2949891"/>
          </a:xfrm>
          <a:custGeom>
            <a:avLst/>
            <a:gdLst>
              <a:gd name="connsiteX0" fmla="*/ 7549463 w 12191998"/>
              <a:gd name="connsiteY0" fmla="*/ 1136 h 2858181"/>
              <a:gd name="connsiteX1" fmla="*/ 8473053 w 12191998"/>
              <a:gd name="connsiteY1" fmla="*/ 53827 h 2858181"/>
              <a:gd name="connsiteX2" fmla="*/ 9604832 w 12191998"/>
              <a:gd name="connsiteY2" fmla="*/ 172154 h 2858181"/>
              <a:gd name="connsiteX3" fmla="*/ 10770908 w 12191998"/>
              <a:gd name="connsiteY3" fmla="*/ 70732 h 2858181"/>
              <a:gd name="connsiteX4" fmla="*/ 11645465 w 12191998"/>
              <a:gd name="connsiteY4" fmla="*/ 138346 h 2858181"/>
              <a:gd name="connsiteX5" fmla="*/ 12091316 w 12191998"/>
              <a:gd name="connsiteY5" fmla="*/ 104538 h 2858181"/>
              <a:gd name="connsiteX6" fmla="*/ 12186837 w 12191998"/>
              <a:gd name="connsiteY6" fmla="*/ 94898 h 2858181"/>
              <a:gd name="connsiteX7" fmla="*/ 12191998 w 12191998"/>
              <a:gd name="connsiteY7" fmla="*/ 94036 h 2858181"/>
              <a:gd name="connsiteX8" fmla="*/ 12191998 w 12191998"/>
              <a:gd name="connsiteY8" fmla="*/ 2858181 h 2858181"/>
              <a:gd name="connsiteX9" fmla="*/ 0 w 12191998"/>
              <a:gd name="connsiteY9" fmla="*/ 2858181 h 2858181"/>
              <a:gd name="connsiteX10" fmla="*/ 0 w 12191998"/>
              <a:gd name="connsiteY10" fmla="*/ 144394 h 2858181"/>
              <a:gd name="connsiteX11" fmla="*/ 11159 w 12191998"/>
              <a:gd name="connsiteY11" fmla="*/ 151517 h 2858181"/>
              <a:gd name="connsiteX12" fmla="*/ 36152 w 12191998"/>
              <a:gd name="connsiteY12" fmla="*/ 155249 h 2858181"/>
              <a:gd name="connsiteX13" fmla="*/ 636339 w 12191998"/>
              <a:gd name="connsiteY13" fmla="*/ 138346 h 2858181"/>
              <a:gd name="connsiteX14" fmla="*/ 1545191 w 12191998"/>
              <a:gd name="connsiteY14" fmla="*/ 205960 h 2858181"/>
              <a:gd name="connsiteX15" fmla="*/ 2539786 w 12191998"/>
              <a:gd name="connsiteY15" fmla="*/ 273576 h 2858181"/>
              <a:gd name="connsiteX16" fmla="*/ 3928788 w 12191998"/>
              <a:gd name="connsiteY16" fmla="*/ 358094 h 2858181"/>
              <a:gd name="connsiteX17" fmla="*/ 4889086 w 12191998"/>
              <a:gd name="connsiteY17" fmla="*/ 324287 h 2858181"/>
              <a:gd name="connsiteX18" fmla="*/ 6003716 w 12191998"/>
              <a:gd name="connsiteY18" fmla="*/ 138346 h 2858181"/>
              <a:gd name="connsiteX19" fmla="*/ 7238385 w 12191998"/>
              <a:gd name="connsiteY19" fmla="*/ 3116 h 2858181"/>
              <a:gd name="connsiteX20" fmla="*/ 7549463 w 12191998"/>
              <a:gd name="connsiteY20" fmla="*/ 1136 h 285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1998" h="2858181">
                <a:moveTo>
                  <a:pt x="7549463" y="1136"/>
                </a:moveTo>
                <a:cubicBezTo>
                  <a:pt x="7862149" y="6814"/>
                  <a:pt x="8177246" y="32698"/>
                  <a:pt x="8473053" y="53827"/>
                </a:cubicBezTo>
                <a:cubicBezTo>
                  <a:pt x="8867461" y="82000"/>
                  <a:pt x="9221856" y="169337"/>
                  <a:pt x="9604832" y="172154"/>
                </a:cubicBezTo>
                <a:cubicBezTo>
                  <a:pt x="9987808" y="174971"/>
                  <a:pt x="10430803" y="76366"/>
                  <a:pt x="10770908" y="70732"/>
                </a:cubicBezTo>
                <a:cubicBezTo>
                  <a:pt x="11111013" y="65098"/>
                  <a:pt x="11425397" y="132712"/>
                  <a:pt x="11645465" y="138346"/>
                </a:cubicBezTo>
                <a:cubicBezTo>
                  <a:pt x="11865533" y="143980"/>
                  <a:pt x="11954131" y="98903"/>
                  <a:pt x="12091316" y="104538"/>
                </a:cubicBezTo>
                <a:cubicBezTo>
                  <a:pt x="12125612" y="105947"/>
                  <a:pt x="12156872" y="100841"/>
                  <a:pt x="12186837" y="94898"/>
                </a:cubicBezTo>
                <a:lnTo>
                  <a:pt x="12191998" y="94036"/>
                </a:lnTo>
                <a:lnTo>
                  <a:pt x="12191998" y="2858181"/>
                </a:lnTo>
                <a:lnTo>
                  <a:pt x="0" y="2858181"/>
                </a:lnTo>
                <a:lnTo>
                  <a:pt x="0" y="144394"/>
                </a:lnTo>
                <a:lnTo>
                  <a:pt x="11159" y="151517"/>
                </a:lnTo>
                <a:cubicBezTo>
                  <a:pt x="18915" y="154578"/>
                  <a:pt x="27221" y="155954"/>
                  <a:pt x="36152" y="155249"/>
                </a:cubicBezTo>
                <a:cubicBezTo>
                  <a:pt x="179054" y="143980"/>
                  <a:pt x="384833" y="129894"/>
                  <a:pt x="636339" y="138346"/>
                </a:cubicBezTo>
                <a:cubicBezTo>
                  <a:pt x="887845" y="146798"/>
                  <a:pt x="1545191" y="205960"/>
                  <a:pt x="1545191" y="205960"/>
                </a:cubicBezTo>
                <a:lnTo>
                  <a:pt x="2539786" y="273576"/>
                </a:lnTo>
                <a:cubicBezTo>
                  <a:pt x="2937052" y="298931"/>
                  <a:pt x="3537238" y="349642"/>
                  <a:pt x="3928788" y="358094"/>
                </a:cubicBezTo>
                <a:cubicBezTo>
                  <a:pt x="4320338" y="366546"/>
                  <a:pt x="4543264" y="360912"/>
                  <a:pt x="4889086" y="324287"/>
                </a:cubicBezTo>
                <a:cubicBezTo>
                  <a:pt x="5234910" y="287662"/>
                  <a:pt x="5612167" y="191874"/>
                  <a:pt x="6003716" y="138346"/>
                </a:cubicBezTo>
                <a:cubicBezTo>
                  <a:pt x="6395266" y="84818"/>
                  <a:pt x="6826828" y="17203"/>
                  <a:pt x="7238385" y="3116"/>
                </a:cubicBezTo>
                <a:cubicBezTo>
                  <a:pt x="7341274" y="-405"/>
                  <a:pt x="7445234" y="-757"/>
                  <a:pt x="7549463" y="1136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947104" y="4207645"/>
            <a:ext cx="1513253" cy="368500"/>
          </a:xfrm>
          <a:prstGeom prst="ellipse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840663" y="4032519"/>
            <a:ext cx="1272817" cy="19564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ree in the dark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99" y="1489491"/>
            <a:ext cx="2559501" cy="2767028"/>
          </a:xfrm>
          <a:prstGeom prst="rect">
            <a:avLst/>
          </a:prstGeom>
        </p:spPr>
      </p:pic>
      <p:sp>
        <p:nvSpPr>
          <p:cNvPr id="19" name="Freeform: Shape 18"/>
          <p:cNvSpPr/>
          <p:nvPr/>
        </p:nvSpPr>
        <p:spPr>
          <a:xfrm>
            <a:off x="-33454" y="4183107"/>
            <a:ext cx="5748732" cy="1984243"/>
          </a:xfrm>
          <a:custGeom>
            <a:avLst/>
            <a:gdLst>
              <a:gd name="connsiteX0" fmla="*/ 5748732 w 5748732"/>
              <a:gd name="connsiteY0" fmla="*/ 0 h 1950297"/>
              <a:gd name="connsiteX1" fmla="*/ 5739458 w 5748732"/>
              <a:gd name="connsiteY1" fmla="*/ 4970 h 1950297"/>
              <a:gd name="connsiteX2" fmla="*/ 3952084 w 5748732"/>
              <a:gd name="connsiteY2" fmla="*/ 915644 h 1950297"/>
              <a:gd name="connsiteX3" fmla="*/ 182308 w 5748732"/>
              <a:gd name="connsiteY3" fmla="*/ 1915560 h 1950297"/>
              <a:gd name="connsiteX4" fmla="*/ 0 w 5748732"/>
              <a:gd name="connsiteY4" fmla="*/ 1950297 h 1950297"/>
              <a:gd name="connsiteX5" fmla="*/ 0 w 5748732"/>
              <a:gd name="connsiteY5" fmla="*/ 762806 h 1950297"/>
              <a:gd name="connsiteX6" fmla="*/ 278484 w 5748732"/>
              <a:gd name="connsiteY6" fmla="*/ 744872 h 1950297"/>
              <a:gd name="connsiteX7" fmla="*/ 2800221 w 5748732"/>
              <a:gd name="connsiteY7" fmla="*/ 579090 h 1950297"/>
              <a:gd name="connsiteX8" fmla="*/ 4145454 w 5748732"/>
              <a:gd name="connsiteY8" fmla="*/ 250640 h 1950297"/>
              <a:gd name="connsiteX9" fmla="*/ 4360613 w 5748732"/>
              <a:gd name="connsiteY9" fmla="*/ 187184 h 1950297"/>
              <a:gd name="connsiteX10" fmla="*/ 4452788 w 5748732"/>
              <a:gd name="connsiteY10" fmla="*/ 183287 h 1950297"/>
              <a:gd name="connsiteX11" fmla="*/ 4863638 w 5748732"/>
              <a:gd name="connsiteY11" fmla="*/ 155931 h 1950297"/>
              <a:gd name="connsiteX12" fmla="*/ 5390762 w 5748732"/>
              <a:gd name="connsiteY12" fmla="*/ 86006 h 1950297"/>
              <a:gd name="connsiteX13" fmla="*/ 5600873 w 5748732"/>
              <a:gd name="connsiteY13" fmla="*/ 43312 h 19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48732" h="1950297">
                <a:moveTo>
                  <a:pt x="5748732" y="0"/>
                </a:moveTo>
                <a:lnTo>
                  <a:pt x="5739458" y="4970"/>
                </a:lnTo>
                <a:cubicBezTo>
                  <a:pt x="5302545" y="235938"/>
                  <a:pt x="5031128" y="575791"/>
                  <a:pt x="3952084" y="915644"/>
                </a:cubicBezTo>
                <a:cubicBezTo>
                  <a:pt x="3142801" y="1170534"/>
                  <a:pt x="1359771" y="1677839"/>
                  <a:pt x="182308" y="1915560"/>
                </a:cubicBezTo>
                <a:lnTo>
                  <a:pt x="0" y="1950297"/>
                </a:lnTo>
                <a:lnTo>
                  <a:pt x="0" y="762806"/>
                </a:lnTo>
                <a:lnTo>
                  <a:pt x="278484" y="744872"/>
                </a:lnTo>
                <a:cubicBezTo>
                  <a:pt x="1067668" y="707979"/>
                  <a:pt x="2065826" y="713134"/>
                  <a:pt x="2800221" y="579090"/>
                </a:cubicBezTo>
                <a:cubicBezTo>
                  <a:pt x="3213319" y="503691"/>
                  <a:pt x="3682872" y="383024"/>
                  <a:pt x="4145454" y="250640"/>
                </a:cubicBezTo>
                <a:lnTo>
                  <a:pt x="4360613" y="187184"/>
                </a:lnTo>
                <a:lnTo>
                  <a:pt x="4452788" y="183287"/>
                </a:lnTo>
                <a:cubicBezTo>
                  <a:pt x="4579401" y="177446"/>
                  <a:pt x="4731857" y="168706"/>
                  <a:pt x="4863638" y="155931"/>
                </a:cubicBezTo>
                <a:cubicBezTo>
                  <a:pt x="5039346" y="138898"/>
                  <a:pt x="5240155" y="112900"/>
                  <a:pt x="5390762" y="86006"/>
                </a:cubicBezTo>
                <a:cubicBezTo>
                  <a:pt x="5466066" y="72559"/>
                  <a:pt x="5537111" y="58440"/>
                  <a:pt x="5600873" y="43312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9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839337" y="4370924"/>
            <a:ext cx="3714731" cy="705608"/>
          </a:xfrm>
          <a:prstGeom prst="ellipse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A picture containing indoor, sitting, table, food&#10;&#10;Description automatically generated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74" y="4183107"/>
            <a:ext cx="358557" cy="358557"/>
          </a:xfrm>
          <a:prstGeom prst="rect">
            <a:avLst/>
          </a:prstGeom>
        </p:spPr>
      </p:pic>
      <p:pic>
        <p:nvPicPr>
          <p:cNvPr id="60" name="Picture 59" descr="A close up of a rock&#10;&#10;Description automatically generated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8946">
            <a:off x="2693567" y="4139427"/>
            <a:ext cx="598502" cy="395884"/>
          </a:xfrm>
          <a:prstGeom prst="rect">
            <a:avLst/>
          </a:prstGeom>
        </p:spPr>
      </p:pic>
      <p:pic>
        <p:nvPicPr>
          <p:cNvPr id="18" name="XICH DU" descr="A picture containing small, indoor, teddy, sitting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24" y="2977303"/>
            <a:ext cx="1666524" cy="1363127"/>
          </a:xfrm>
          <a:prstGeom prst="rect">
            <a:avLst/>
          </a:prstGeom>
        </p:spPr>
      </p:pic>
      <p:pic>
        <p:nvPicPr>
          <p:cNvPr id="50" name="CAY" descr="A tree in the dark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" y="1187887"/>
            <a:ext cx="4280888" cy="3326639"/>
          </a:xfrm>
          <a:prstGeom prst="rect">
            <a:avLst/>
          </a:prstGeom>
        </p:spPr>
      </p:pic>
      <p:pic>
        <p:nvPicPr>
          <p:cNvPr id="54" name="Picture 53" descr="A close up of a rock&#10;&#10;Description automatically generated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5632" y="4370924"/>
            <a:ext cx="324490" cy="324490"/>
          </a:xfrm>
          <a:prstGeom prst="rect">
            <a:avLst/>
          </a:prstGeom>
        </p:spPr>
      </p:pic>
      <p:pic>
        <p:nvPicPr>
          <p:cNvPr id="52" name="Picture 51" descr="A close up of a flower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49" y="4123029"/>
            <a:ext cx="572385" cy="572385"/>
          </a:xfrm>
          <a:prstGeom prst="rect">
            <a:avLst/>
          </a:prstGeom>
        </p:spPr>
      </p:pic>
      <p:grpSp>
        <p:nvGrpSpPr>
          <p:cNvPr id="9" name="nghe si choi dan"/>
          <p:cNvGrpSpPr/>
          <p:nvPr/>
        </p:nvGrpSpPr>
        <p:grpSpPr>
          <a:xfrm>
            <a:off x="4609556" y="4265030"/>
            <a:ext cx="2165412" cy="1910376"/>
            <a:chOff x="5681162" y="3983707"/>
            <a:chExt cx="2165412" cy="1910376"/>
          </a:xfrm>
        </p:grpSpPr>
        <p:sp>
          <p:nvSpPr>
            <p:cNvPr id="73" name="Oval 72"/>
            <p:cNvSpPr/>
            <p:nvPr/>
          </p:nvSpPr>
          <p:spPr>
            <a:xfrm>
              <a:off x="5886449" y="5134800"/>
              <a:ext cx="1960125" cy="759283"/>
            </a:xfrm>
            <a:prstGeom prst="ellipse">
              <a:avLst/>
            </a:pr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 descr="A picture containing holding, dark, man, small&#10;&#10;Description automatically generated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162" y="3983707"/>
              <a:ext cx="1317306" cy="1756408"/>
            </a:xfrm>
            <a:prstGeom prst="rect">
              <a:avLst/>
            </a:prstGeom>
          </p:spPr>
        </p:pic>
        <p:pic>
          <p:nvPicPr>
            <p:cNvPr id="70" name="Picture 69" descr="A picture containing holding, black, water, small&#10;&#10;Description automatically generated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923" y="4313971"/>
              <a:ext cx="1114425" cy="1295400"/>
            </a:xfrm>
            <a:prstGeom prst="rect">
              <a:avLst/>
            </a:prstGeom>
          </p:spPr>
        </p:pic>
      </p:grpSp>
      <p:grpSp>
        <p:nvGrpSpPr>
          <p:cNvPr id="10" name="da banh"/>
          <p:cNvGrpSpPr/>
          <p:nvPr/>
        </p:nvGrpSpPr>
        <p:grpSpPr>
          <a:xfrm>
            <a:off x="2277296" y="4961751"/>
            <a:ext cx="1468317" cy="1484428"/>
            <a:chOff x="2697451" y="4996943"/>
            <a:chExt cx="1468317" cy="1484428"/>
          </a:xfrm>
        </p:grpSpPr>
        <p:sp>
          <p:nvSpPr>
            <p:cNvPr id="8" name="Oval 7"/>
            <p:cNvSpPr/>
            <p:nvPr/>
          </p:nvSpPr>
          <p:spPr>
            <a:xfrm>
              <a:off x="2894205" y="5894083"/>
              <a:ext cx="1172950" cy="587288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 descr="A toy doll&#10;&#10;Description automatically generated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451" y="4996943"/>
              <a:ext cx="1468317" cy="1468317"/>
            </a:xfrm>
            <a:prstGeom prst="rect">
              <a:avLst/>
            </a:prstGeom>
          </p:spPr>
        </p:pic>
      </p:grpSp>
      <p:sp>
        <p:nvSpPr>
          <p:cNvPr id="48" name="Freeform: Shape 47"/>
          <p:cNvSpPr/>
          <p:nvPr/>
        </p:nvSpPr>
        <p:spPr>
          <a:xfrm>
            <a:off x="5557221" y="6051640"/>
            <a:ext cx="868680" cy="379640"/>
          </a:xfrm>
          <a:custGeom>
            <a:avLst/>
            <a:gdLst>
              <a:gd name="connsiteX0" fmla="*/ 30480 w 868680"/>
              <a:gd name="connsiteY0" fmla="*/ 67220 h 379640"/>
              <a:gd name="connsiteX1" fmla="*/ 11430 w 868680"/>
              <a:gd name="connsiteY1" fmla="*/ 86270 h 379640"/>
              <a:gd name="connsiteX2" fmla="*/ 7620 w 868680"/>
              <a:gd name="connsiteY2" fmla="*/ 97700 h 379640"/>
              <a:gd name="connsiteX3" fmla="*/ 0 w 868680"/>
              <a:gd name="connsiteY3" fmla="*/ 109130 h 379640"/>
              <a:gd name="connsiteX4" fmla="*/ 7620 w 868680"/>
              <a:gd name="connsiteY4" fmla="*/ 158660 h 379640"/>
              <a:gd name="connsiteX5" fmla="*/ 15240 w 868680"/>
              <a:gd name="connsiteY5" fmla="*/ 170090 h 379640"/>
              <a:gd name="connsiteX6" fmla="*/ 19050 w 868680"/>
              <a:gd name="connsiteY6" fmla="*/ 181520 h 379640"/>
              <a:gd name="connsiteX7" fmla="*/ 53340 w 868680"/>
              <a:gd name="connsiteY7" fmla="*/ 200570 h 379640"/>
              <a:gd name="connsiteX8" fmla="*/ 64770 w 868680"/>
              <a:gd name="connsiteY8" fmla="*/ 212000 h 379640"/>
              <a:gd name="connsiteX9" fmla="*/ 76200 w 868680"/>
              <a:gd name="connsiteY9" fmla="*/ 215810 h 379640"/>
              <a:gd name="connsiteX10" fmla="*/ 91440 w 868680"/>
              <a:gd name="connsiteY10" fmla="*/ 223430 h 379640"/>
              <a:gd name="connsiteX11" fmla="*/ 114300 w 868680"/>
              <a:gd name="connsiteY11" fmla="*/ 238670 h 379640"/>
              <a:gd name="connsiteX12" fmla="*/ 133350 w 868680"/>
              <a:gd name="connsiteY12" fmla="*/ 257720 h 379640"/>
              <a:gd name="connsiteX13" fmla="*/ 156210 w 868680"/>
              <a:gd name="connsiteY13" fmla="*/ 272960 h 379640"/>
              <a:gd name="connsiteX14" fmla="*/ 171450 w 868680"/>
              <a:gd name="connsiteY14" fmla="*/ 295820 h 379640"/>
              <a:gd name="connsiteX15" fmla="*/ 186690 w 868680"/>
              <a:gd name="connsiteY15" fmla="*/ 318680 h 379640"/>
              <a:gd name="connsiteX16" fmla="*/ 194310 w 868680"/>
              <a:gd name="connsiteY16" fmla="*/ 330110 h 379640"/>
              <a:gd name="connsiteX17" fmla="*/ 205740 w 868680"/>
              <a:gd name="connsiteY17" fmla="*/ 352970 h 379640"/>
              <a:gd name="connsiteX18" fmla="*/ 217170 w 868680"/>
              <a:gd name="connsiteY18" fmla="*/ 364400 h 379640"/>
              <a:gd name="connsiteX19" fmla="*/ 240030 w 868680"/>
              <a:gd name="connsiteY19" fmla="*/ 379640 h 379640"/>
              <a:gd name="connsiteX20" fmla="*/ 251460 w 868680"/>
              <a:gd name="connsiteY20" fmla="*/ 375830 h 379640"/>
              <a:gd name="connsiteX21" fmla="*/ 270510 w 868680"/>
              <a:gd name="connsiteY21" fmla="*/ 341540 h 379640"/>
              <a:gd name="connsiteX22" fmla="*/ 281940 w 868680"/>
              <a:gd name="connsiteY22" fmla="*/ 299630 h 379640"/>
              <a:gd name="connsiteX23" fmla="*/ 293370 w 868680"/>
              <a:gd name="connsiteY23" fmla="*/ 292010 h 379640"/>
              <a:gd name="connsiteX24" fmla="*/ 327660 w 868680"/>
              <a:gd name="connsiteY24" fmla="*/ 295820 h 379640"/>
              <a:gd name="connsiteX25" fmla="*/ 361950 w 868680"/>
              <a:gd name="connsiteY25" fmla="*/ 311060 h 379640"/>
              <a:gd name="connsiteX26" fmla="*/ 388620 w 868680"/>
              <a:gd name="connsiteY26" fmla="*/ 318680 h 379640"/>
              <a:gd name="connsiteX27" fmla="*/ 411480 w 868680"/>
              <a:gd name="connsiteY27" fmla="*/ 326300 h 379640"/>
              <a:gd name="connsiteX28" fmla="*/ 422910 w 868680"/>
              <a:gd name="connsiteY28" fmla="*/ 330110 h 379640"/>
              <a:gd name="connsiteX29" fmla="*/ 434340 w 868680"/>
              <a:gd name="connsiteY29" fmla="*/ 337730 h 379640"/>
              <a:gd name="connsiteX30" fmla="*/ 483870 w 868680"/>
              <a:gd name="connsiteY30" fmla="*/ 341540 h 379640"/>
              <a:gd name="connsiteX31" fmla="*/ 499110 w 868680"/>
              <a:gd name="connsiteY31" fmla="*/ 345350 h 379640"/>
              <a:gd name="connsiteX32" fmla="*/ 716280 w 868680"/>
              <a:gd name="connsiteY32" fmla="*/ 341540 h 379640"/>
              <a:gd name="connsiteX33" fmla="*/ 739140 w 868680"/>
              <a:gd name="connsiteY33" fmla="*/ 333920 h 379640"/>
              <a:gd name="connsiteX34" fmla="*/ 750570 w 868680"/>
              <a:gd name="connsiteY34" fmla="*/ 330110 h 379640"/>
              <a:gd name="connsiteX35" fmla="*/ 762000 w 868680"/>
              <a:gd name="connsiteY35" fmla="*/ 326300 h 379640"/>
              <a:gd name="connsiteX36" fmla="*/ 803910 w 868680"/>
              <a:gd name="connsiteY36" fmla="*/ 318680 h 379640"/>
              <a:gd name="connsiteX37" fmla="*/ 826770 w 868680"/>
              <a:gd name="connsiteY37" fmla="*/ 311060 h 379640"/>
              <a:gd name="connsiteX38" fmla="*/ 838200 w 868680"/>
              <a:gd name="connsiteY38" fmla="*/ 303440 h 379640"/>
              <a:gd name="connsiteX39" fmla="*/ 849630 w 868680"/>
              <a:gd name="connsiteY39" fmla="*/ 250100 h 379640"/>
              <a:gd name="connsiteX40" fmla="*/ 845820 w 868680"/>
              <a:gd name="connsiteY40" fmla="*/ 238670 h 379640"/>
              <a:gd name="connsiteX41" fmla="*/ 849630 w 868680"/>
              <a:gd name="connsiteY41" fmla="*/ 189140 h 379640"/>
              <a:gd name="connsiteX42" fmla="*/ 857250 w 868680"/>
              <a:gd name="connsiteY42" fmla="*/ 177710 h 379640"/>
              <a:gd name="connsiteX43" fmla="*/ 861060 w 868680"/>
              <a:gd name="connsiteY43" fmla="*/ 162470 h 379640"/>
              <a:gd name="connsiteX44" fmla="*/ 868680 w 868680"/>
              <a:gd name="connsiteY44" fmla="*/ 139610 h 379640"/>
              <a:gd name="connsiteX45" fmla="*/ 861060 w 868680"/>
              <a:gd name="connsiteY45" fmla="*/ 101510 h 379640"/>
              <a:gd name="connsiteX46" fmla="*/ 834390 w 868680"/>
              <a:gd name="connsiteY46" fmla="*/ 67220 h 379640"/>
              <a:gd name="connsiteX47" fmla="*/ 822960 w 868680"/>
              <a:gd name="connsiteY47" fmla="*/ 59600 h 379640"/>
              <a:gd name="connsiteX48" fmla="*/ 796290 w 868680"/>
              <a:gd name="connsiteY48" fmla="*/ 40550 h 379640"/>
              <a:gd name="connsiteX49" fmla="*/ 742950 w 868680"/>
              <a:gd name="connsiteY49" fmla="*/ 29120 h 379640"/>
              <a:gd name="connsiteX50" fmla="*/ 133350 w 868680"/>
              <a:gd name="connsiteY50" fmla="*/ 29120 h 379640"/>
              <a:gd name="connsiteX51" fmla="*/ 110490 w 868680"/>
              <a:gd name="connsiteY51" fmla="*/ 32930 h 379640"/>
              <a:gd name="connsiteX52" fmla="*/ 76200 w 868680"/>
              <a:gd name="connsiteY52" fmla="*/ 40550 h 379640"/>
              <a:gd name="connsiteX53" fmla="*/ 53340 w 868680"/>
              <a:gd name="connsiteY53" fmla="*/ 51980 h 379640"/>
              <a:gd name="connsiteX54" fmla="*/ 30480 w 868680"/>
              <a:gd name="connsiteY54" fmla="*/ 67220 h 3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868680" h="379640">
                <a:moveTo>
                  <a:pt x="30480" y="67220"/>
                </a:moveTo>
                <a:cubicBezTo>
                  <a:pt x="23495" y="72935"/>
                  <a:pt x="16818" y="79086"/>
                  <a:pt x="11430" y="86270"/>
                </a:cubicBezTo>
                <a:cubicBezTo>
                  <a:pt x="9020" y="89483"/>
                  <a:pt x="9416" y="94108"/>
                  <a:pt x="7620" y="97700"/>
                </a:cubicBezTo>
                <a:cubicBezTo>
                  <a:pt x="5572" y="101796"/>
                  <a:pt x="2540" y="105320"/>
                  <a:pt x="0" y="109130"/>
                </a:cubicBezTo>
                <a:cubicBezTo>
                  <a:pt x="1093" y="120057"/>
                  <a:pt x="755" y="144929"/>
                  <a:pt x="7620" y="158660"/>
                </a:cubicBezTo>
                <a:cubicBezTo>
                  <a:pt x="9668" y="162756"/>
                  <a:pt x="13192" y="165994"/>
                  <a:pt x="15240" y="170090"/>
                </a:cubicBezTo>
                <a:cubicBezTo>
                  <a:pt x="17036" y="173682"/>
                  <a:pt x="16210" y="178680"/>
                  <a:pt x="19050" y="181520"/>
                </a:cubicBezTo>
                <a:cubicBezTo>
                  <a:pt x="32151" y="194621"/>
                  <a:pt x="38967" y="195779"/>
                  <a:pt x="53340" y="200570"/>
                </a:cubicBezTo>
                <a:cubicBezTo>
                  <a:pt x="57150" y="204380"/>
                  <a:pt x="60287" y="209011"/>
                  <a:pt x="64770" y="212000"/>
                </a:cubicBezTo>
                <a:cubicBezTo>
                  <a:pt x="68112" y="214228"/>
                  <a:pt x="72509" y="214228"/>
                  <a:pt x="76200" y="215810"/>
                </a:cubicBezTo>
                <a:cubicBezTo>
                  <a:pt x="81420" y="218047"/>
                  <a:pt x="86570" y="220508"/>
                  <a:pt x="91440" y="223430"/>
                </a:cubicBezTo>
                <a:cubicBezTo>
                  <a:pt x="99293" y="228142"/>
                  <a:pt x="114300" y="238670"/>
                  <a:pt x="114300" y="238670"/>
                </a:cubicBezTo>
                <a:cubicBezTo>
                  <a:pt x="128270" y="259625"/>
                  <a:pt x="114300" y="241845"/>
                  <a:pt x="133350" y="257720"/>
                </a:cubicBezTo>
                <a:cubicBezTo>
                  <a:pt x="152376" y="273575"/>
                  <a:pt x="136123" y="266264"/>
                  <a:pt x="156210" y="272960"/>
                </a:cubicBezTo>
                <a:cubicBezTo>
                  <a:pt x="181576" y="298326"/>
                  <a:pt x="157665" y="271008"/>
                  <a:pt x="171450" y="295820"/>
                </a:cubicBezTo>
                <a:cubicBezTo>
                  <a:pt x="175898" y="303826"/>
                  <a:pt x="181610" y="311060"/>
                  <a:pt x="186690" y="318680"/>
                </a:cubicBezTo>
                <a:cubicBezTo>
                  <a:pt x="189230" y="322490"/>
                  <a:pt x="192862" y="325766"/>
                  <a:pt x="194310" y="330110"/>
                </a:cubicBezTo>
                <a:cubicBezTo>
                  <a:pt x="198129" y="341566"/>
                  <a:pt x="197534" y="343122"/>
                  <a:pt x="205740" y="352970"/>
                </a:cubicBezTo>
                <a:cubicBezTo>
                  <a:pt x="209189" y="357109"/>
                  <a:pt x="212917" y="361092"/>
                  <a:pt x="217170" y="364400"/>
                </a:cubicBezTo>
                <a:cubicBezTo>
                  <a:pt x="224399" y="370023"/>
                  <a:pt x="240030" y="379640"/>
                  <a:pt x="240030" y="379640"/>
                </a:cubicBezTo>
                <a:cubicBezTo>
                  <a:pt x="243840" y="378370"/>
                  <a:pt x="248620" y="378670"/>
                  <a:pt x="251460" y="375830"/>
                </a:cubicBezTo>
                <a:cubicBezTo>
                  <a:pt x="264561" y="362729"/>
                  <a:pt x="265719" y="355913"/>
                  <a:pt x="270510" y="341540"/>
                </a:cubicBezTo>
                <a:cubicBezTo>
                  <a:pt x="272764" y="323510"/>
                  <a:pt x="269590" y="311980"/>
                  <a:pt x="281940" y="299630"/>
                </a:cubicBezTo>
                <a:cubicBezTo>
                  <a:pt x="285178" y="296392"/>
                  <a:pt x="289560" y="294550"/>
                  <a:pt x="293370" y="292010"/>
                </a:cubicBezTo>
                <a:cubicBezTo>
                  <a:pt x="304800" y="293280"/>
                  <a:pt x="316383" y="293565"/>
                  <a:pt x="327660" y="295820"/>
                </a:cubicBezTo>
                <a:cubicBezTo>
                  <a:pt x="360425" y="302373"/>
                  <a:pt x="340667" y="300418"/>
                  <a:pt x="361950" y="311060"/>
                </a:cubicBezTo>
                <a:cubicBezTo>
                  <a:pt x="368352" y="314261"/>
                  <a:pt x="382516" y="316849"/>
                  <a:pt x="388620" y="318680"/>
                </a:cubicBezTo>
                <a:cubicBezTo>
                  <a:pt x="396313" y="320988"/>
                  <a:pt x="403860" y="323760"/>
                  <a:pt x="411480" y="326300"/>
                </a:cubicBezTo>
                <a:cubicBezTo>
                  <a:pt x="415290" y="327570"/>
                  <a:pt x="419568" y="327882"/>
                  <a:pt x="422910" y="330110"/>
                </a:cubicBezTo>
                <a:cubicBezTo>
                  <a:pt x="426720" y="332650"/>
                  <a:pt x="429839" y="336886"/>
                  <a:pt x="434340" y="337730"/>
                </a:cubicBezTo>
                <a:cubicBezTo>
                  <a:pt x="450615" y="340782"/>
                  <a:pt x="467360" y="340270"/>
                  <a:pt x="483870" y="341540"/>
                </a:cubicBezTo>
                <a:cubicBezTo>
                  <a:pt x="488950" y="342810"/>
                  <a:pt x="493874" y="345350"/>
                  <a:pt x="499110" y="345350"/>
                </a:cubicBezTo>
                <a:cubicBezTo>
                  <a:pt x="571511" y="345350"/>
                  <a:pt x="643961" y="344984"/>
                  <a:pt x="716280" y="341540"/>
                </a:cubicBezTo>
                <a:cubicBezTo>
                  <a:pt x="724303" y="341158"/>
                  <a:pt x="731520" y="336460"/>
                  <a:pt x="739140" y="333920"/>
                </a:cubicBezTo>
                <a:lnTo>
                  <a:pt x="750570" y="330110"/>
                </a:lnTo>
                <a:cubicBezTo>
                  <a:pt x="754380" y="328840"/>
                  <a:pt x="758039" y="326960"/>
                  <a:pt x="762000" y="326300"/>
                </a:cubicBezTo>
                <a:cubicBezTo>
                  <a:pt x="769468" y="325055"/>
                  <a:pt x="795542" y="320962"/>
                  <a:pt x="803910" y="318680"/>
                </a:cubicBezTo>
                <a:cubicBezTo>
                  <a:pt x="811659" y="316567"/>
                  <a:pt x="820087" y="315515"/>
                  <a:pt x="826770" y="311060"/>
                </a:cubicBezTo>
                <a:lnTo>
                  <a:pt x="838200" y="303440"/>
                </a:lnTo>
                <a:cubicBezTo>
                  <a:pt x="857540" y="274430"/>
                  <a:pt x="856342" y="287018"/>
                  <a:pt x="849630" y="250100"/>
                </a:cubicBezTo>
                <a:cubicBezTo>
                  <a:pt x="848912" y="246149"/>
                  <a:pt x="847090" y="242480"/>
                  <a:pt x="845820" y="238670"/>
                </a:cubicBezTo>
                <a:cubicBezTo>
                  <a:pt x="847090" y="222160"/>
                  <a:pt x="846578" y="205415"/>
                  <a:pt x="849630" y="189140"/>
                </a:cubicBezTo>
                <a:cubicBezTo>
                  <a:pt x="850474" y="184639"/>
                  <a:pt x="855446" y="181919"/>
                  <a:pt x="857250" y="177710"/>
                </a:cubicBezTo>
                <a:cubicBezTo>
                  <a:pt x="859313" y="172897"/>
                  <a:pt x="859555" y="167486"/>
                  <a:pt x="861060" y="162470"/>
                </a:cubicBezTo>
                <a:cubicBezTo>
                  <a:pt x="863368" y="154777"/>
                  <a:pt x="868680" y="139610"/>
                  <a:pt x="868680" y="139610"/>
                </a:cubicBezTo>
                <a:cubicBezTo>
                  <a:pt x="867733" y="132984"/>
                  <a:pt x="866175" y="110717"/>
                  <a:pt x="861060" y="101510"/>
                </a:cubicBezTo>
                <a:cubicBezTo>
                  <a:pt x="853736" y="88326"/>
                  <a:pt x="845880" y="76795"/>
                  <a:pt x="834390" y="67220"/>
                </a:cubicBezTo>
                <a:cubicBezTo>
                  <a:pt x="830872" y="64289"/>
                  <a:pt x="826478" y="62531"/>
                  <a:pt x="822960" y="59600"/>
                </a:cubicBezTo>
                <a:cubicBezTo>
                  <a:pt x="805965" y="45437"/>
                  <a:pt x="817982" y="49227"/>
                  <a:pt x="796290" y="40550"/>
                </a:cubicBezTo>
                <a:cubicBezTo>
                  <a:pt x="771613" y="30679"/>
                  <a:pt x="771334" y="32668"/>
                  <a:pt x="742950" y="29120"/>
                </a:cubicBezTo>
                <a:cubicBezTo>
                  <a:pt x="550178" y="-35137"/>
                  <a:pt x="336535" y="26627"/>
                  <a:pt x="133350" y="29120"/>
                </a:cubicBezTo>
                <a:cubicBezTo>
                  <a:pt x="125625" y="29215"/>
                  <a:pt x="118031" y="31254"/>
                  <a:pt x="110490" y="32930"/>
                </a:cubicBezTo>
                <a:cubicBezTo>
                  <a:pt x="54214" y="45436"/>
                  <a:pt x="175188" y="24052"/>
                  <a:pt x="76200" y="40550"/>
                </a:cubicBezTo>
                <a:cubicBezTo>
                  <a:pt x="43443" y="62388"/>
                  <a:pt x="84888" y="36206"/>
                  <a:pt x="53340" y="51980"/>
                </a:cubicBezTo>
                <a:cubicBezTo>
                  <a:pt x="49244" y="54028"/>
                  <a:pt x="37465" y="61505"/>
                  <a:pt x="30480" y="67220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tree in the dark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90" y="1047455"/>
            <a:ext cx="3164518" cy="3421101"/>
          </a:xfrm>
          <a:prstGeom prst="rect">
            <a:avLst/>
          </a:prstGeom>
        </p:spPr>
      </p:pic>
      <p:pic>
        <p:nvPicPr>
          <p:cNvPr id="34" name="Picture 33" descr="A close up of a rock&#10;&#10;Description automatically generated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3697" y="4117738"/>
            <a:ext cx="253186" cy="253186"/>
          </a:xfrm>
          <a:prstGeom prst="rect">
            <a:avLst/>
          </a:prstGeom>
        </p:spPr>
      </p:pic>
      <p:pic>
        <p:nvPicPr>
          <p:cNvPr id="32" name="Picture 31" descr="A close up of a rock&#10;&#10;Description automatically generated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5821">
            <a:off x="9448965" y="4186216"/>
            <a:ext cx="263766" cy="26376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596086" y="4217053"/>
            <a:ext cx="914400" cy="458297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 close up of a rock&#10;&#10;Description automatically generated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95" y="4010460"/>
            <a:ext cx="209423" cy="209423"/>
          </a:xfrm>
          <a:prstGeom prst="rect">
            <a:avLst/>
          </a:prstGeom>
        </p:spPr>
      </p:pic>
      <p:pic>
        <p:nvPicPr>
          <p:cNvPr id="12" name="nhay day" descr="A picture containing holding, small, wearing, dark&#10;&#10;Description automatically generated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62" y="3269027"/>
            <a:ext cx="1199826" cy="146831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840342" y="675818"/>
            <a:ext cx="2552700" cy="3879763"/>
            <a:chOff x="9840342" y="675818"/>
            <a:chExt cx="2552700" cy="3879763"/>
          </a:xfrm>
        </p:grpSpPr>
        <p:sp>
          <p:nvSpPr>
            <p:cNvPr id="11" name="Oval 10"/>
            <p:cNvSpPr/>
            <p:nvPr/>
          </p:nvSpPr>
          <p:spPr>
            <a:xfrm>
              <a:off x="10389803" y="4142850"/>
              <a:ext cx="1611715" cy="412731"/>
            </a:xfrm>
            <a:prstGeom prst="ellipse">
              <a:avLst/>
            </a:prstGeom>
            <a:solidFill>
              <a:schemeClr val="tx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tree in a forest&#10;&#10;Description automatically generated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342" y="675818"/>
              <a:ext cx="2552700" cy="3810000"/>
            </a:xfrm>
            <a:prstGeom prst="rect">
              <a:avLst/>
            </a:prstGeom>
          </p:spPr>
        </p:pic>
      </p:grpSp>
      <p:pic>
        <p:nvPicPr>
          <p:cNvPr id="15" name="3 tre nho" descr="A picture containing toy, doll, group, woman&#10;&#10;Description automatically generated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06" y="3552668"/>
            <a:ext cx="954725" cy="954725"/>
          </a:xfrm>
          <a:prstGeom prst="rect">
            <a:avLst/>
          </a:prstGeom>
        </p:spPr>
      </p:pic>
      <p:sp>
        <p:nvSpPr>
          <p:cNvPr id="62" name="Freeform: Shape 61"/>
          <p:cNvSpPr/>
          <p:nvPr/>
        </p:nvSpPr>
        <p:spPr>
          <a:xfrm>
            <a:off x="6820641" y="4836542"/>
            <a:ext cx="341566" cy="151741"/>
          </a:xfrm>
          <a:custGeom>
            <a:avLst/>
            <a:gdLst>
              <a:gd name="connsiteX0" fmla="*/ 21348 w 341566"/>
              <a:gd name="connsiteY0" fmla="*/ 30770 h 151741"/>
              <a:gd name="connsiteX1" fmla="*/ 0 w 341566"/>
              <a:gd name="connsiteY1" fmla="*/ 62792 h 151741"/>
              <a:gd name="connsiteX2" fmla="*/ 7116 w 341566"/>
              <a:gd name="connsiteY2" fmla="*/ 84140 h 151741"/>
              <a:gd name="connsiteX3" fmla="*/ 39138 w 341566"/>
              <a:gd name="connsiteY3" fmla="*/ 94814 h 151741"/>
              <a:gd name="connsiteX4" fmla="*/ 71160 w 341566"/>
              <a:gd name="connsiteY4" fmla="*/ 105488 h 151741"/>
              <a:gd name="connsiteX5" fmla="*/ 71160 w 341566"/>
              <a:gd name="connsiteY5" fmla="*/ 105488 h 151741"/>
              <a:gd name="connsiteX6" fmla="*/ 99624 w 341566"/>
              <a:gd name="connsiteY6" fmla="*/ 119719 h 151741"/>
              <a:gd name="connsiteX7" fmla="*/ 188573 w 341566"/>
              <a:gd name="connsiteY7" fmla="*/ 130393 h 151741"/>
              <a:gd name="connsiteX8" fmla="*/ 217037 w 341566"/>
              <a:gd name="connsiteY8" fmla="*/ 144625 h 151741"/>
              <a:gd name="connsiteX9" fmla="*/ 238385 w 341566"/>
              <a:gd name="connsiteY9" fmla="*/ 151741 h 151741"/>
              <a:gd name="connsiteX10" fmla="*/ 281080 w 341566"/>
              <a:gd name="connsiteY10" fmla="*/ 148183 h 151741"/>
              <a:gd name="connsiteX11" fmla="*/ 288196 w 341566"/>
              <a:gd name="connsiteY11" fmla="*/ 137509 h 151741"/>
              <a:gd name="connsiteX12" fmla="*/ 302428 w 341566"/>
              <a:gd name="connsiteY12" fmla="*/ 133951 h 151741"/>
              <a:gd name="connsiteX13" fmla="*/ 323776 w 341566"/>
              <a:gd name="connsiteY13" fmla="*/ 98372 h 151741"/>
              <a:gd name="connsiteX14" fmla="*/ 330892 w 341566"/>
              <a:gd name="connsiteY14" fmla="*/ 87698 h 151741"/>
              <a:gd name="connsiteX15" fmla="*/ 338008 w 341566"/>
              <a:gd name="connsiteY15" fmla="*/ 77024 h 151741"/>
              <a:gd name="connsiteX16" fmla="*/ 341566 w 341566"/>
              <a:gd name="connsiteY16" fmla="*/ 66350 h 151741"/>
              <a:gd name="connsiteX17" fmla="*/ 327334 w 341566"/>
              <a:gd name="connsiteY17" fmla="*/ 41444 h 151741"/>
              <a:gd name="connsiteX18" fmla="*/ 320218 w 341566"/>
              <a:gd name="connsiteY18" fmla="*/ 30770 h 151741"/>
              <a:gd name="connsiteX19" fmla="*/ 305986 w 341566"/>
              <a:gd name="connsiteY19" fmla="*/ 27212 h 151741"/>
              <a:gd name="connsiteX20" fmla="*/ 295312 w 341566"/>
              <a:gd name="connsiteY20" fmla="*/ 23654 h 151741"/>
              <a:gd name="connsiteX21" fmla="*/ 284638 w 341566"/>
              <a:gd name="connsiteY21" fmla="*/ 16538 h 151741"/>
              <a:gd name="connsiteX22" fmla="*/ 273964 w 341566"/>
              <a:gd name="connsiteY22" fmla="*/ 12980 h 151741"/>
              <a:gd name="connsiteX23" fmla="*/ 152993 w 341566"/>
              <a:gd name="connsiteY23" fmla="*/ 5864 h 151741"/>
              <a:gd name="connsiteX24" fmla="*/ 60486 w 341566"/>
              <a:gd name="connsiteY24" fmla="*/ 5864 h 151741"/>
              <a:gd name="connsiteX25" fmla="*/ 21348 w 341566"/>
              <a:gd name="connsiteY25" fmla="*/ 30770 h 15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1566" h="151741">
                <a:moveTo>
                  <a:pt x="21348" y="30770"/>
                </a:moveTo>
                <a:lnTo>
                  <a:pt x="0" y="62792"/>
                </a:lnTo>
                <a:lnTo>
                  <a:pt x="7116" y="84140"/>
                </a:lnTo>
                <a:lnTo>
                  <a:pt x="39138" y="94814"/>
                </a:lnTo>
                <a:cubicBezTo>
                  <a:pt x="68712" y="105904"/>
                  <a:pt x="57469" y="105488"/>
                  <a:pt x="71160" y="105488"/>
                </a:cubicBezTo>
                <a:lnTo>
                  <a:pt x="71160" y="105488"/>
                </a:lnTo>
                <a:cubicBezTo>
                  <a:pt x="80648" y="110232"/>
                  <a:pt x="89161" y="117975"/>
                  <a:pt x="99624" y="119719"/>
                </a:cubicBezTo>
                <a:cubicBezTo>
                  <a:pt x="202180" y="136811"/>
                  <a:pt x="152891" y="106605"/>
                  <a:pt x="188573" y="130393"/>
                </a:cubicBezTo>
                <a:cubicBezTo>
                  <a:pt x="195189" y="150242"/>
                  <a:pt x="187510" y="137811"/>
                  <a:pt x="217037" y="144625"/>
                </a:cubicBezTo>
                <a:cubicBezTo>
                  <a:pt x="224346" y="146312"/>
                  <a:pt x="238385" y="151741"/>
                  <a:pt x="238385" y="151741"/>
                </a:cubicBezTo>
                <a:cubicBezTo>
                  <a:pt x="252617" y="150555"/>
                  <a:pt x="267348" y="152106"/>
                  <a:pt x="281080" y="148183"/>
                </a:cubicBezTo>
                <a:cubicBezTo>
                  <a:pt x="285192" y="147008"/>
                  <a:pt x="284638" y="139881"/>
                  <a:pt x="288196" y="137509"/>
                </a:cubicBezTo>
                <a:cubicBezTo>
                  <a:pt x="292265" y="134797"/>
                  <a:pt x="297684" y="135137"/>
                  <a:pt x="302428" y="133951"/>
                </a:cubicBezTo>
                <a:cubicBezTo>
                  <a:pt x="313369" y="112069"/>
                  <a:pt x="306601" y="124134"/>
                  <a:pt x="323776" y="98372"/>
                </a:cubicBezTo>
                <a:lnTo>
                  <a:pt x="330892" y="87698"/>
                </a:lnTo>
                <a:cubicBezTo>
                  <a:pt x="333264" y="84140"/>
                  <a:pt x="336656" y="81081"/>
                  <a:pt x="338008" y="77024"/>
                </a:cubicBezTo>
                <a:lnTo>
                  <a:pt x="341566" y="66350"/>
                </a:lnTo>
                <a:cubicBezTo>
                  <a:pt x="335807" y="43313"/>
                  <a:pt x="342475" y="59613"/>
                  <a:pt x="327334" y="41444"/>
                </a:cubicBezTo>
                <a:cubicBezTo>
                  <a:pt x="324596" y="38159"/>
                  <a:pt x="323776" y="33142"/>
                  <a:pt x="320218" y="30770"/>
                </a:cubicBezTo>
                <a:cubicBezTo>
                  <a:pt x="316149" y="28058"/>
                  <a:pt x="310688" y="28555"/>
                  <a:pt x="305986" y="27212"/>
                </a:cubicBezTo>
                <a:cubicBezTo>
                  <a:pt x="302380" y="26182"/>
                  <a:pt x="298667" y="25331"/>
                  <a:pt x="295312" y="23654"/>
                </a:cubicBezTo>
                <a:cubicBezTo>
                  <a:pt x="291487" y="21742"/>
                  <a:pt x="288463" y="18450"/>
                  <a:pt x="284638" y="16538"/>
                </a:cubicBezTo>
                <a:cubicBezTo>
                  <a:pt x="281283" y="14861"/>
                  <a:pt x="277677" y="13510"/>
                  <a:pt x="273964" y="12980"/>
                </a:cubicBezTo>
                <a:cubicBezTo>
                  <a:pt x="242307" y="8457"/>
                  <a:pt x="175648" y="6849"/>
                  <a:pt x="152993" y="5864"/>
                </a:cubicBezTo>
                <a:cubicBezTo>
                  <a:pt x="115052" y="-3621"/>
                  <a:pt x="134940" y="-92"/>
                  <a:pt x="60486" y="5864"/>
                </a:cubicBezTo>
                <a:cubicBezTo>
                  <a:pt x="11323" y="9797"/>
                  <a:pt x="65378" y="9422"/>
                  <a:pt x="21348" y="30770"/>
                </a:cubicBezTo>
                <a:close/>
              </a:path>
            </a:pathLst>
          </a:cu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con cho" descr="A picture containing drawing&#10;&#10;Description automatically generated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46" y="5940214"/>
            <a:ext cx="839520" cy="494263"/>
          </a:xfrm>
          <a:prstGeom prst="rect">
            <a:avLst/>
          </a:prstGeom>
        </p:spPr>
      </p:pic>
      <p:pic>
        <p:nvPicPr>
          <p:cNvPr id="38" name="3 nguoi an uong" descr="A picture containing indoor, baby, person, sitting&#10;&#10;Description automatically generated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76" y="4038329"/>
            <a:ext cx="737125" cy="731745"/>
          </a:xfrm>
          <a:prstGeom prst="rect">
            <a:avLst/>
          </a:prstGeom>
        </p:spPr>
      </p:pic>
      <p:pic>
        <p:nvPicPr>
          <p:cNvPr id="41" name="Picture 40" descr="A close up of a flower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3845409"/>
            <a:ext cx="350376" cy="350376"/>
          </a:xfrm>
          <a:prstGeom prst="rect">
            <a:avLst/>
          </a:prstGeom>
        </p:spPr>
      </p:pic>
      <p:pic>
        <p:nvPicPr>
          <p:cNvPr id="58" name="Picture 57" descr="A close up of a flower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96" y="4497251"/>
            <a:ext cx="527820" cy="527820"/>
          </a:xfrm>
          <a:prstGeom prst="rect">
            <a:avLst/>
          </a:prstGeom>
        </p:spPr>
      </p:pic>
      <p:pic>
        <p:nvPicPr>
          <p:cNvPr id="64" name="Picture 63" descr="A picture containing drawing&#10;&#10;Description automatically generated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6" y="19938"/>
            <a:ext cx="756761" cy="597132"/>
          </a:xfrm>
          <a:prstGeom prst="rect">
            <a:avLst/>
          </a:prstGeom>
        </p:spPr>
      </p:pic>
      <p:pic>
        <p:nvPicPr>
          <p:cNvPr id="7" name="CAU BE KE CHUYEN" descr="A picture containing drawing, light&#10;&#10;Description automatically generated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52" y="4555581"/>
            <a:ext cx="1778586" cy="2363748"/>
          </a:xfrm>
          <a:prstGeom prst="rect">
            <a:avLst/>
          </a:prstGeom>
        </p:spPr>
      </p:pic>
      <p:sp>
        <p:nvSpPr>
          <p:cNvPr id="17" name="CHAO CAC BAN"/>
          <p:cNvSpPr/>
          <p:nvPr/>
        </p:nvSpPr>
        <p:spPr>
          <a:xfrm>
            <a:off x="6647742" y="5890694"/>
            <a:ext cx="3117356" cy="555485"/>
          </a:xfrm>
          <a:prstGeom prst="wedgeRectCallout">
            <a:avLst>
              <a:gd name="adj1" fmla="val 60263"/>
              <a:gd name="adj2" fmla="val -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CÁC BẠN</a:t>
            </a:r>
          </a:p>
        </p:txBody>
      </p:sp>
      <p:sp>
        <p:nvSpPr>
          <p:cNvPr id="20" name="HOM NAY, CHUNG TA CUNG NHAU KHAM PHA"/>
          <p:cNvSpPr/>
          <p:nvPr/>
        </p:nvSpPr>
        <p:spPr>
          <a:xfrm>
            <a:off x="6647742" y="5306936"/>
            <a:ext cx="3117356" cy="1103485"/>
          </a:xfrm>
          <a:prstGeom prst="wedgeRectCallout">
            <a:avLst>
              <a:gd name="adj1" fmla="val 61126"/>
              <a:gd name="adj2" fmla="val 31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NAY, CHÚNG TA CÙNG NHAU KHÁM PHÁ CÁC HOẠT ĐỘNG CÓ TÍNH NHỊP ĐIỆU</a:t>
            </a:r>
          </a:p>
        </p:txBody>
      </p:sp>
      <p:sp>
        <p:nvSpPr>
          <p:cNvPr id="21" name="VONG TRON 1"/>
          <p:cNvSpPr/>
          <p:nvPr/>
        </p:nvSpPr>
        <p:spPr>
          <a:xfrm>
            <a:off x="7477711" y="3269027"/>
            <a:ext cx="1146870" cy="16190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AN TRE NAY DANG LAM GI"/>
          <p:cNvSpPr/>
          <p:nvPr/>
        </p:nvSpPr>
        <p:spPr>
          <a:xfrm>
            <a:off x="6647742" y="5105340"/>
            <a:ext cx="3153034" cy="1324728"/>
          </a:xfrm>
          <a:prstGeom prst="wedgeRectCallout">
            <a:avLst>
              <a:gd name="adj1" fmla="val 60625"/>
              <a:gd name="adj2" fmla="val 32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TRẺ NÀY ĐANG LÀM GÌ VẬY CÁC BẠN VÀ CÁC BẠN CHO BIẾT ÂM THANH MÀ BẠN ẤY TẠO RA CÓ TINH NHỊP ĐIỆU KHÔNG NHÉ ?</a:t>
            </a:r>
          </a:p>
        </p:txBody>
      </p:sp>
      <p:sp>
        <p:nvSpPr>
          <p:cNvPr id="26" name="vong tron 2"/>
          <p:cNvSpPr/>
          <p:nvPr/>
        </p:nvSpPr>
        <p:spPr>
          <a:xfrm>
            <a:off x="10460357" y="3429000"/>
            <a:ext cx="1442699" cy="10620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 3 NGUOI NAY DANG LAM GI"/>
          <p:cNvSpPr/>
          <p:nvPr/>
        </p:nvSpPr>
        <p:spPr>
          <a:xfrm>
            <a:off x="6647742" y="5188518"/>
            <a:ext cx="3153034" cy="1187762"/>
          </a:xfrm>
          <a:prstGeom prst="wedgeRectCallout">
            <a:avLst>
              <a:gd name="adj1" fmla="val 60625"/>
              <a:gd name="adj2" fmla="val 330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3 NG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NÀY ĐANG LÀM GÌ VẬY CÁC BẠN, HOẠT ĐỘNG ĐÓ CÓ PHẢI CÓ TÍNH NHỊP ĐIỆU KHÔNG NÈ ?</a:t>
            </a:r>
          </a:p>
        </p:txBody>
      </p:sp>
      <p:sp>
        <p:nvSpPr>
          <p:cNvPr id="31" name="VONG TRON 3"/>
          <p:cNvSpPr/>
          <p:nvPr/>
        </p:nvSpPr>
        <p:spPr>
          <a:xfrm>
            <a:off x="4791729" y="4370924"/>
            <a:ext cx="1835083" cy="23637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AI NGUOI NAY DANG CHOI NHAC"/>
          <p:cNvSpPr/>
          <p:nvPr/>
        </p:nvSpPr>
        <p:spPr>
          <a:xfrm>
            <a:off x="6647742" y="5105340"/>
            <a:ext cx="3117356" cy="1356172"/>
          </a:xfrm>
          <a:prstGeom prst="wedgeRectCallout">
            <a:avLst>
              <a:gd name="adj1" fmla="val 61988"/>
              <a:gd name="adj2" fmla="val 268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NÀY ĐANG 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NHẠC, HOẠT ĐỘNG NÀY CÓ PHẢI HOẠT ĐỘNG CÓ TÍNH NHỊP ĐIỆU KHÔNG ?</a:t>
            </a:r>
          </a:p>
        </p:txBody>
      </p:sp>
      <p:sp>
        <p:nvSpPr>
          <p:cNvPr id="35" name="VONG TRON 4"/>
          <p:cNvSpPr/>
          <p:nvPr/>
        </p:nvSpPr>
        <p:spPr>
          <a:xfrm>
            <a:off x="2371101" y="5006136"/>
            <a:ext cx="1395442" cy="15734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AN NHO"/>
          <p:cNvSpPr/>
          <p:nvPr/>
        </p:nvSpPr>
        <p:spPr>
          <a:xfrm>
            <a:off x="6657577" y="5042514"/>
            <a:ext cx="3140975" cy="1403665"/>
          </a:xfrm>
          <a:prstGeom prst="wedgeRectCallout">
            <a:avLst>
              <a:gd name="adj1" fmla="val 59653"/>
              <a:gd name="adj2" fmla="val 297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NÀY ĐANG LÀM GÌ VẬY CÁC BẠN, HOẠT ĐỘNG CỦA BẠN ẤY CÓ TÍNH NHỊP ĐIỆU KHÔNG VẬY CÁC BẠN</a:t>
            </a:r>
          </a:p>
        </p:txBody>
      </p:sp>
      <p:sp>
        <p:nvSpPr>
          <p:cNvPr id="40" name="VONG TRON 5"/>
          <p:cNvSpPr/>
          <p:nvPr/>
        </p:nvSpPr>
        <p:spPr>
          <a:xfrm>
            <a:off x="2783542" y="2977303"/>
            <a:ext cx="1283011" cy="14171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 BE"/>
          <p:cNvSpPr/>
          <p:nvPr/>
        </p:nvSpPr>
        <p:spPr>
          <a:xfrm>
            <a:off x="6626812" y="5042514"/>
            <a:ext cx="3192670" cy="1435577"/>
          </a:xfrm>
          <a:prstGeom prst="wedgeRectCallout">
            <a:avLst>
              <a:gd name="adj1" fmla="val 58771"/>
              <a:gd name="adj2" fmla="val 27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BÉ KIA ĐANG 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GÌ VẬY CÁC BẠN NHỎ, TRÒ 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CÔ BÉ ĐÓ CH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CÓ TÍNH NHỊP ĐIỆU KHÔNG NÈ?</a:t>
            </a:r>
          </a:p>
        </p:txBody>
      </p:sp>
      <p:sp>
        <p:nvSpPr>
          <p:cNvPr id="44" name="VONG TRON 6"/>
          <p:cNvSpPr/>
          <p:nvPr/>
        </p:nvSpPr>
        <p:spPr>
          <a:xfrm>
            <a:off x="1423688" y="3791187"/>
            <a:ext cx="1038243" cy="10993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C ANH CHI"/>
          <p:cNvSpPr/>
          <p:nvPr/>
        </p:nvSpPr>
        <p:spPr>
          <a:xfrm>
            <a:off x="6626812" y="5025071"/>
            <a:ext cx="3204729" cy="1443587"/>
          </a:xfrm>
          <a:prstGeom prst="wedgeRectCallout">
            <a:avLst>
              <a:gd name="adj1" fmla="val 58891"/>
              <a:gd name="adj2" fmla="val 3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ANH CHỊ KIA ĐANG LÀM GÌ VẬY CÁC BẠN, CÁC HOẠT ĐỘNG CỦA CÁC ANH CHỊ ĐÓ CÓ TÍNH NHỊP ĐIỆU KHÔNG?</a:t>
            </a:r>
          </a:p>
        </p:txBody>
      </p:sp>
      <p:sp>
        <p:nvSpPr>
          <p:cNvPr id="49" name="HOAT DONG CO TINH NHIP DIEU"/>
          <p:cNvSpPr/>
          <p:nvPr/>
        </p:nvSpPr>
        <p:spPr>
          <a:xfrm>
            <a:off x="2461931" y="161365"/>
            <a:ext cx="6297169" cy="1213721"/>
          </a:xfrm>
          <a:prstGeom prst="cloudCallout">
            <a:avLst>
              <a:gd name="adj1" fmla="val 33496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CÓ TÍNH NHỊP ĐIỆU LÀ HOẠT ĐỘNG TẠO RA ĐỀU ĐẶN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F52AAFF4-035C-49F7-ABD2-3DA3A96CE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44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4173">
        <p15:prstTrans prst="peelOff"/>
      </p:transition>
    </mc:Choice>
    <mc:Fallback>
      <p:transition spd="slow" advTm="104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6" grpId="0" animBg="1"/>
      <p:bldP spid="26" grpId="1" animBg="1"/>
      <p:bldP spid="28" grpId="0" animBg="1"/>
      <p:bldP spid="28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40" grpId="0" animBg="1"/>
      <p:bldP spid="40" grpId="1" animBg="1"/>
      <p:bldP spid="42" grpId="0" animBg="1"/>
      <p:bldP spid="42" grpId="1" animBg="1"/>
      <p:bldP spid="44" grpId="0" animBg="1"/>
      <p:bldP spid="44" grpId="1" animBg="1"/>
      <p:bldP spid="47" grpId="0" animBg="1"/>
      <p:bldP spid="47" grpId="1" animBg="1"/>
      <p:bldP spid="49" grpId="0" animBg="1"/>
    </p:bldLst>
  </p:timing>
  <p:extLst>
    <p:ext uri="{E180D4A7-C9FB-4DFB-919C-405C955672EB}">
      <p14:showEvtLst xmlns:p14="http://schemas.microsoft.com/office/powerpoint/2010/main">
        <p14:triggerEvt type="onClick" time="10039" objId="7"/>
        <p14:triggerEvt type="onClick" time="19708" objId="7"/>
        <p14:triggerEvt type="onClick" time="32065" objId="7"/>
        <p14:triggerEvt type="onClick" time="42877" objId="7"/>
        <p14:triggerEvt type="onClick" time="55507" objId="7"/>
        <p14:triggerEvt type="onClick" time="67456" objId="7"/>
        <p14:triggerEvt type="onClick" time="79937" objId="7"/>
        <p14:triggerEvt type="onClick" time="90467" objId="7"/>
        <p14:triggerEvt type="onClick" time="94816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68556"/>
            <a:ext cx="1736035" cy="4989443"/>
          </a:xfrm>
          <a:prstGeom prst="rect">
            <a:avLst/>
          </a:prstGeom>
          <a:solidFill>
            <a:srgbClr val="4EFA26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736035" cy="1709530"/>
          </a:xfrm>
          <a:prstGeom prst="rect">
            <a:avLst/>
          </a:prstGeom>
          <a:solidFill>
            <a:srgbClr val="28F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539" y="1868554"/>
            <a:ext cx="198783" cy="4989445"/>
          </a:xfrm>
          <a:prstGeom prst="rect">
            <a:avLst/>
          </a:prstGeom>
          <a:solidFill>
            <a:srgbClr val="00B050">
              <a:alpha val="3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8181" y="1868553"/>
            <a:ext cx="398745" cy="4989445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279737"/>
            <a:ext cx="1736035" cy="450937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816628"/>
            <a:ext cx="1736035" cy="202146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839227"/>
            <a:ext cx="1736035" cy="450937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3548533"/>
            <a:ext cx="1736035" cy="202146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" y="4885148"/>
            <a:ext cx="1736035" cy="450937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5422039"/>
            <a:ext cx="1736035" cy="202146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414291"/>
            <a:ext cx="1736035" cy="450937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123597"/>
            <a:ext cx="1736035" cy="202146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holding, small, wearing, dark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6" y="-210217"/>
            <a:ext cx="1736035" cy="21245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95877" y="-2723"/>
            <a:ext cx="10296123" cy="17095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02" y="0"/>
            <a:ext cx="1480959" cy="200808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23224" y="251877"/>
            <a:ext cx="81019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NHAU VẬN ĐỘNG</a:t>
            </a:r>
          </a:p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 RA ÂM THANH 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ỊP ĐẾM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brick, foo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94" y="2544593"/>
            <a:ext cx="1247163" cy="902894"/>
          </a:xfrm>
          <a:prstGeom prst="rect">
            <a:avLst/>
          </a:prstGeom>
        </p:spPr>
      </p:pic>
      <p:pic>
        <p:nvPicPr>
          <p:cNvPr id="24" name="Picture 23" descr="A picture containing brick, foo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12" y="2544083"/>
            <a:ext cx="1247163" cy="902894"/>
          </a:xfrm>
          <a:prstGeom prst="rect">
            <a:avLst/>
          </a:prstGeom>
        </p:spPr>
      </p:pic>
      <p:pic>
        <p:nvPicPr>
          <p:cNvPr id="25" name="Picture 24" descr="A picture containing brick, foo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31" y="2544083"/>
            <a:ext cx="1247163" cy="902894"/>
          </a:xfrm>
          <a:prstGeom prst="rect">
            <a:avLst/>
          </a:prstGeom>
        </p:spPr>
      </p:pic>
      <p:pic>
        <p:nvPicPr>
          <p:cNvPr id="26" name="Picture 25" descr="A picture containing brick, foo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50" y="2544083"/>
            <a:ext cx="1247163" cy="9028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94" y="3551514"/>
            <a:ext cx="901568" cy="10215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12" y="3551513"/>
            <a:ext cx="901568" cy="10215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30" y="3551512"/>
            <a:ext cx="901568" cy="10215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948" y="3551512"/>
            <a:ext cx="901568" cy="1021591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22" y="4816574"/>
            <a:ext cx="842850" cy="1648614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71" y="4816574"/>
            <a:ext cx="842850" cy="1648614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39" y="4816574"/>
            <a:ext cx="842850" cy="1648614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66" y="4816574"/>
            <a:ext cx="842850" cy="1648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5365" y="170680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1</a:t>
            </a:r>
            <a:endParaRPr lang="en-US" sz="5400" b="1" cap="none" spc="0" dirty="0">
              <a:ln w="22225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03170" y="170680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2</a:t>
            </a:r>
            <a:endParaRPr lang="en-US" sz="5400" b="1" cap="none" spc="0" dirty="0">
              <a:ln w="22225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740003" y="170680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3</a:t>
            </a:r>
            <a:endParaRPr lang="en-US" sz="5400" b="1" cap="none" spc="0" dirty="0">
              <a:ln w="22225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32038" y="170680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4</a:t>
            </a:r>
            <a:endParaRPr lang="en-US" sz="5400" b="1" cap="none" spc="0" dirty="0">
              <a:ln w="22225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16" name="Arrow: Striped Right 15">
            <a:hlinkClick r:id="rId10" action="ppaction://hlinksldjump"/>
          </p:cNvPr>
          <p:cNvSpPr/>
          <p:nvPr/>
        </p:nvSpPr>
        <p:spPr>
          <a:xfrm>
            <a:off x="11324845" y="6325743"/>
            <a:ext cx="677948" cy="443707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ình Bầu dục 38"/>
          <p:cNvSpPr/>
          <p:nvPr/>
        </p:nvSpPr>
        <p:spPr>
          <a:xfrm>
            <a:off x="7982857" y="-4441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ình Bầu dục 39"/>
          <p:cNvSpPr/>
          <p:nvPr/>
        </p:nvSpPr>
        <p:spPr>
          <a:xfrm>
            <a:off x="8135257" y="-4288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ình Bầu dục 40"/>
          <p:cNvSpPr/>
          <p:nvPr/>
        </p:nvSpPr>
        <p:spPr>
          <a:xfrm>
            <a:off x="8287657" y="-4136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ình Bầu dục 41"/>
          <p:cNvSpPr/>
          <p:nvPr/>
        </p:nvSpPr>
        <p:spPr>
          <a:xfrm>
            <a:off x="8440057" y="-3984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ình Bầu dục 42"/>
          <p:cNvSpPr/>
          <p:nvPr/>
        </p:nvSpPr>
        <p:spPr>
          <a:xfrm>
            <a:off x="8592457" y="-3831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ình Bầu dục 43"/>
          <p:cNvSpPr/>
          <p:nvPr/>
        </p:nvSpPr>
        <p:spPr>
          <a:xfrm>
            <a:off x="8744857" y="-3679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ình Bầu dục 44"/>
          <p:cNvSpPr/>
          <p:nvPr/>
        </p:nvSpPr>
        <p:spPr>
          <a:xfrm>
            <a:off x="8897257" y="-3526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ình Bầu dục 45"/>
          <p:cNvSpPr/>
          <p:nvPr/>
        </p:nvSpPr>
        <p:spPr>
          <a:xfrm>
            <a:off x="9049657" y="-3374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ình Bầu dục 46"/>
          <p:cNvSpPr/>
          <p:nvPr/>
        </p:nvSpPr>
        <p:spPr>
          <a:xfrm>
            <a:off x="9202057" y="-3222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ình Bầu dục 47"/>
          <p:cNvSpPr/>
          <p:nvPr/>
        </p:nvSpPr>
        <p:spPr>
          <a:xfrm>
            <a:off x="9354457" y="-3069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ình Bầu dục 48"/>
          <p:cNvSpPr/>
          <p:nvPr/>
        </p:nvSpPr>
        <p:spPr>
          <a:xfrm>
            <a:off x="9506857" y="-2917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ình Bầu dục 49"/>
          <p:cNvSpPr/>
          <p:nvPr/>
        </p:nvSpPr>
        <p:spPr>
          <a:xfrm>
            <a:off x="9659257" y="-2764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ình Bầu dục 50"/>
          <p:cNvSpPr/>
          <p:nvPr/>
        </p:nvSpPr>
        <p:spPr>
          <a:xfrm>
            <a:off x="9811657" y="-2612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ình Bầu dục 51"/>
          <p:cNvSpPr/>
          <p:nvPr/>
        </p:nvSpPr>
        <p:spPr>
          <a:xfrm>
            <a:off x="9964057" y="-2460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ình Bầu dục 52"/>
          <p:cNvSpPr/>
          <p:nvPr/>
        </p:nvSpPr>
        <p:spPr>
          <a:xfrm>
            <a:off x="10116457" y="-2307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ình Bầu dục 53"/>
          <p:cNvSpPr/>
          <p:nvPr/>
        </p:nvSpPr>
        <p:spPr>
          <a:xfrm>
            <a:off x="10268857" y="-2155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ình Bầu dục 54"/>
          <p:cNvSpPr/>
          <p:nvPr/>
        </p:nvSpPr>
        <p:spPr>
          <a:xfrm>
            <a:off x="10421257" y="-2002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ình Bầu dục 55"/>
          <p:cNvSpPr/>
          <p:nvPr/>
        </p:nvSpPr>
        <p:spPr>
          <a:xfrm>
            <a:off x="10573657" y="-1850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ình Bầu dục 56"/>
          <p:cNvSpPr/>
          <p:nvPr/>
        </p:nvSpPr>
        <p:spPr>
          <a:xfrm>
            <a:off x="8135257" y="-4288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ình Bầu dục 57"/>
          <p:cNvSpPr/>
          <p:nvPr/>
        </p:nvSpPr>
        <p:spPr>
          <a:xfrm>
            <a:off x="8287657" y="-4136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ình Bầu dục 58"/>
          <p:cNvSpPr/>
          <p:nvPr/>
        </p:nvSpPr>
        <p:spPr>
          <a:xfrm>
            <a:off x="8440057" y="-3984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ình Bầu dục 59"/>
          <p:cNvSpPr/>
          <p:nvPr/>
        </p:nvSpPr>
        <p:spPr>
          <a:xfrm>
            <a:off x="8592457" y="-3831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ình Bầu dục 60"/>
          <p:cNvSpPr/>
          <p:nvPr/>
        </p:nvSpPr>
        <p:spPr>
          <a:xfrm>
            <a:off x="8744857" y="-3679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ình Bầu dục 61"/>
          <p:cNvSpPr/>
          <p:nvPr/>
        </p:nvSpPr>
        <p:spPr>
          <a:xfrm>
            <a:off x="8897257" y="-3526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ình Bầu dục 62"/>
          <p:cNvSpPr/>
          <p:nvPr/>
        </p:nvSpPr>
        <p:spPr>
          <a:xfrm>
            <a:off x="9049657" y="-3374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ình Bầu dục 63"/>
          <p:cNvSpPr/>
          <p:nvPr/>
        </p:nvSpPr>
        <p:spPr>
          <a:xfrm>
            <a:off x="9202057" y="-3222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ình Bầu dục 64"/>
          <p:cNvSpPr/>
          <p:nvPr/>
        </p:nvSpPr>
        <p:spPr>
          <a:xfrm>
            <a:off x="9354457" y="-3069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Hình Bầu dục 65"/>
          <p:cNvSpPr/>
          <p:nvPr/>
        </p:nvSpPr>
        <p:spPr>
          <a:xfrm>
            <a:off x="9506857" y="-2917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Hình Bầu dục 66"/>
          <p:cNvSpPr/>
          <p:nvPr/>
        </p:nvSpPr>
        <p:spPr>
          <a:xfrm>
            <a:off x="9659257" y="-2764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ình Bầu dục 67"/>
          <p:cNvSpPr/>
          <p:nvPr/>
        </p:nvSpPr>
        <p:spPr>
          <a:xfrm>
            <a:off x="9811657" y="-2612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Hình Bầu dục 68"/>
          <p:cNvSpPr/>
          <p:nvPr/>
        </p:nvSpPr>
        <p:spPr>
          <a:xfrm>
            <a:off x="9964057" y="-2460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Hình Bầu dục 69"/>
          <p:cNvSpPr/>
          <p:nvPr/>
        </p:nvSpPr>
        <p:spPr>
          <a:xfrm>
            <a:off x="10116457" y="-2307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Hình Bầu dục 70"/>
          <p:cNvSpPr/>
          <p:nvPr/>
        </p:nvSpPr>
        <p:spPr>
          <a:xfrm>
            <a:off x="10268857" y="-2155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Hình Bầu dục 71"/>
          <p:cNvSpPr/>
          <p:nvPr/>
        </p:nvSpPr>
        <p:spPr>
          <a:xfrm>
            <a:off x="10421257" y="-2002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Hình Bầu dục 72"/>
          <p:cNvSpPr/>
          <p:nvPr/>
        </p:nvSpPr>
        <p:spPr>
          <a:xfrm>
            <a:off x="10573657" y="-1850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Hình Bầu dục 73"/>
          <p:cNvSpPr/>
          <p:nvPr/>
        </p:nvSpPr>
        <p:spPr>
          <a:xfrm>
            <a:off x="10726057" y="-1698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Âm thanh 26">
            <a:hlinkClick r:id="" action="ppaction://media"/>
            <a:extLst>
              <a:ext uri="{FF2B5EF4-FFF2-40B4-BE49-F238E27FC236}">
                <a16:creationId xmlns:a16="http://schemas.microsoft.com/office/drawing/2014/main" id="{EEE29F6D-373E-4D57-B8EB-90B082BA5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51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247">
        <p15:prstTrans prst="peelOff"/>
      </p:transition>
    </mc:Choice>
    <mc:Fallback>
      <p:transition spd="slow" advTm="45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C888D3A-E0F3-4493-A553-27927A92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099" name="Content Placeholder 3">
            <a:extLst>
              <a:ext uri="{FF2B5EF4-FFF2-40B4-BE49-F238E27FC236}">
                <a16:creationId xmlns:a16="http://schemas.microsoft.com/office/drawing/2014/main" id="{2B7A5785-9805-4172-9567-5236BE929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B5FC08-B56E-4512-BBF3-7F8F2590D2D7}"/>
              </a:ext>
            </a:extLst>
          </p:cNvPr>
          <p:cNvSpPr/>
          <p:nvPr/>
        </p:nvSpPr>
        <p:spPr>
          <a:xfrm>
            <a:off x="3611510" y="1752600"/>
            <a:ext cx="5421676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80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Hoạt động 2</a:t>
            </a:r>
            <a:r>
              <a:rPr lang="en-US" sz="360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Nghe và vận động theo nhạc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“VŨ ĐIỆU CHÚ GÀ”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9550278" y="4130403"/>
            <a:ext cx="788670" cy="788670"/>
          </a:xfrm>
          <a:prstGeom prst="rect">
            <a:avLst/>
          </a:prstGeom>
          <a:gradFill>
            <a:gsLst>
              <a:gs pos="24000">
                <a:schemeClr val="bg1"/>
              </a:gs>
              <a:gs pos="81000">
                <a:srgbClr val="00B050"/>
              </a:gs>
              <a:gs pos="94000">
                <a:srgbClr val="00B050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1314836" y="4138724"/>
            <a:ext cx="788670" cy="788670"/>
          </a:xfrm>
          <a:prstGeom prst="rect">
            <a:avLst/>
          </a:prstGeom>
          <a:gradFill>
            <a:gsLst>
              <a:gs pos="25000">
                <a:schemeClr val="bg1"/>
              </a:gs>
              <a:gs pos="81000">
                <a:srgbClr val="FFFF00"/>
              </a:gs>
              <a:gs pos="94000">
                <a:srgbClr val="FFFF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>
            <a:off x="11896583" y="649258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11807150" y="1330565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>
            <a:off x="11652129" y="943995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11562696" y="1625302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>
            <a:off x="11404269" y="782855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11314836" y="1464162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11169301" y="967628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11079868" y="1648935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>
            <a:off x="10924895" y="831054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10835462" y="1512361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10680441" y="1125791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10591008" y="1807098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>
            <a:off x="10432581" y="964651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10343148" y="1645958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10152600" y="680255"/>
            <a:ext cx="0" cy="71770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063167" y="1361562"/>
            <a:ext cx="178819" cy="178819"/>
          </a:xfrm>
          <a:prstGeom prst="ellipse">
            <a:avLst/>
          </a:prstGeom>
          <a:solidFill>
            <a:srgbClr val="66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9908194" y="915467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9818761" y="1596774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9663740" y="783153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9574307" y="1464460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>
            <a:off x="9415880" y="1044034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9326447" y="1725341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9180912" y="703795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9091479" y="1385102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8936506" y="876197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847073" y="1557504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>
            <a:off x="8692052" y="1095574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8602619" y="1776881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8444192" y="866610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8354759" y="1547917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8194348" y="751528"/>
            <a:ext cx="0" cy="71770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8104915" y="1432835"/>
            <a:ext cx="178819" cy="178819"/>
          </a:xfrm>
          <a:prstGeom prst="ellipse">
            <a:avLst/>
          </a:prstGeom>
          <a:solidFill>
            <a:srgbClr val="66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7949942" y="614954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860509" y="1296261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7705488" y="909691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7616055" y="1590998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7457628" y="748551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368195" y="1429858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7222660" y="933324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133227" y="1614631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978254" y="796750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888821" y="1478057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6733800" y="1091487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44367" y="1772794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6485940" y="930347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096000" y="0"/>
            <a:ext cx="6096000" cy="115894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526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/>
          <p:cNvSpPr/>
          <p:nvPr/>
        </p:nvSpPr>
        <p:spPr>
          <a:xfrm>
            <a:off x="-19852" y="930347"/>
            <a:ext cx="6169013" cy="404037"/>
          </a:xfrm>
          <a:custGeom>
            <a:avLst/>
            <a:gdLst>
              <a:gd name="connsiteX0" fmla="*/ 0 w 6169013"/>
              <a:gd name="connsiteY0" fmla="*/ 0 h 404037"/>
              <a:gd name="connsiteX1" fmla="*/ 5966995 w 6169013"/>
              <a:gd name="connsiteY1" fmla="*/ 0 h 404037"/>
              <a:gd name="connsiteX2" fmla="*/ 6169013 w 6169013"/>
              <a:gd name="connsiteY2" fmla="*/ 202019 h 404037"/>
              <a:gd name="connsiteX3" fmla="*/ 5966995 w 6169013"/>
              <a:gd name="connsiteY3" fmla="*/ 404037 h 404037"/>
              <a:gd name="connsiteX4" fmla="*/ 0 w 6169013"/>
              <a:gd name="connsiteY4" fmla="*/ 404037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9013" h="404037">
                <a:moveTo>
                  <a:pt x="0" y="0"/>
                </a:moveTo>
                <a:lnTo>
                  <a:pt x="5966995" y="0"/>
                </a:lnTo>
                <a:lnTo>
                  <a:pt x="6169013" y="202019"/>
                </a:lnTo>
                <a:lnTo>
                  <a:pt x="5966995" y="404037"/>
                </a:lnTo>
                <a:lnTo>
                  <a:pt x="0" y="404037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Arrow: Pentagon 6"/>
          <p:cNvSpPr/>
          <p:nvPr/>
        </p:nvSpPr>
        <p:spPr>
          <a:xfrm>
            <a:off x="0" y="850604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/>
          <p:cNvSpPr/>
          <p:nvPr/>
        </p:nvSpPr>
        <p:spPr>
          <a:xfrm>
            <a:off x="-19852" y="1115061"/>
            <a:ext cx="5872284" cy="58480"/>
          </a:xfrm>
          <a:custGeom>
            <a:avLst/>
            <a:gdLst>
              <a:gd name="connsiteX0" fmla="*/ 0 w 5872284"/>
              <a:gd name="connsiteY0" fmla="*/ 0 h 58480"/>
              <a:gd name="connsiteX1" fmla="*/ 5872284 w 5872284"/>
              <a:gd name="connsiteY1" fmla="*/ 0 h 58480"/>
              <a:gd name="connsiteX2" fmla="*/ 5872284 w 5872284"/>
              <a:gd name="connsiteY2" fmla="*/ 58480 h 58480"/>
              <a:gd name="connsiteX3" fmla="*/ 0 w 5872284"/>
              <a:gd name="connsiteY3" fmla="*/ 58480 h 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2284" h="58480">
                <a:moveTo>
                  <a:pt x="0" y="0"/>
                </a:moveTo>
                <a:lnTo>
                  <a:pt x="5872284" y="0"/>
                </a:lnTo>
                <a:lnTo>
                  <a:pt x="5872284" y="58480"/>
                </a:lnTo>
                <a:lnTo>
                  <a:pt x="0" y="58480"/>
                </a:lnTo>
                <a:close/>
              </a:path>
            </a:pathLst>
          </a:cu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lowchart: Data 8"/>
          <p:cNvSpPr/>
          <p:nvPr/>
        </p:nvSpPr>
        <p:spPr>
          <a:xfrm>
            <a:off x="5448391" y="1067215"/>
            <a:ext cx="513909" cy="106326"/>
          </a:xfrm>
          <a:prstGeom prst="flowChartInputOutpu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/>
          <p:cNvSpPr/>
          <p:nvPr/>
        </p:nvSpPr>
        <p:spPr>
          <a:xfrm flipH="1">
            <a:off x="6008318" y="5868007"/>
            <a:ext cx="6183682" cy="404037"/>
          </a:xfrm>
          <a:custGeom>
            <a:avLst/>
            <a:gdLst>
              <a:gd name="connsiteX0" fmla="*/ 5981664 w 6183682"/>
              <a:gd name="connsiteY0" fmla="*/ 0 h 404037"/>
              <a:gd name="connsiteX1" fmla="*/ 0 w 6183682"/>
              <a:gd name="connsiteY1" fmla="*/ 0 h 404037"/>
              <a:gd name="connsiteX2" fmla="*/ 0 w 6183682"/>
              <a:gd name="connsiteY2" fmla="*/ 404037 h 404037"/>
              <a:gd name="connsiteX3" fmla="*/ 5981664 w 6183682"/>
              <a:gd name="connsiteY3" fmla="*/ 404037 h 404037"/>
              <a:gd name="connsiteX4" fmla="*/ 6183682 w 6183682"/>
              <a:gd name="connsiteY4" fmla="*/ 202019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682" h="404037">
                <a:moveTo>
                  <a:pt x="5981664" y="0"/>
                </a:moveTo>
                <a:lnTo>
                  <a:pt x="0" y="0"/>
                </a:lnTo>
                <a:lnTo>
                  <a:pt x="0" y="404037"/>
                </a:lnTo>
                <a:lnTo>
                  <a:pt x="5981664" y="404037"/>
                </a:lnTo>
                <a:lnTo>
                  <a:pt x="6183682" y="202019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lowchart: Process 10"/>
          <p:cNvSpPr/>
          <p:nvPr/>
        </p:nvSpPr>
        <p:spPr>
          <a:xfrm>
            <a:off x="0" y="6070026"/>
            <a:ext cx="6096000" cy="404037"/>
          </a:xfrm>
          <a:prstGeom prst="flowChart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/>
          <p:cNvSpPr/>
          <p:nvPr/>
        </p:nvSpPr>
        <p:spPr>
          <a:xfrm>
            <a:off x="0" y="6187858"/>
            <a:ext cx="12192000" cy="670142"/>
          </a:xfrm>
          <a:prstGeom prst="flowChart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/>
          <p:cNvSpPr/>
          <p:nvPr/>
        </p:nvSpPr>
        <p:spPr>
          <a:xfrm flipH="1">
            <a:off x="6096000" y="5990283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5730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5730" y="2483842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7872" y="2481505"/>
            <a:ext cx="788670" cy="7886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50014" y="2481505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50014" y="1577340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84026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75315" y="24815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98698" y="24815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96264" y="1569217"/>
            <a:ext cx="788670" cy="788670"/>
          </a:xfrm>
          <a:prstGeom prst="rect">
            <a:avLst/>
          </a:prstGeom>
          <a:solidFill>
            <a:srgbClr val="379F48"/>
          </a:solidFill>
          <a:ln>
            <a:solidFill>
              <a:srgbClr val="379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50014" y="337680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92D050"/>
              </a:gs>
              <a:gs pos="18000">
                <a:srgbClr val="92D050"/>
              </a:gs>
              <a:gs pos="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96264" y="339379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FFFF00"/>
              </a:gs>
              <a:gs pos="18000">
                <a:srgbClr val="FFFF00"/>
              </a:gs>
              <a:gs pos="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10266" y="2480722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65434" y="2069063"/>
            <a:ext cx="50028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12700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ĐIỆU TUỔI THƠ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96507" y="1611654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11314836" y="4999503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0432557" y="4999503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9550278" y="49992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8667999" y="49992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8664273" y="4123065"/>
            <a:ext cx="788670" cy="788670"/>
          </a:xfrm>
          <a:prstGeom prst="rect">
            <a:avLst/>
          </a:prstGeom>
          <a:gradFill>
            <a:gsLst>
              <a:gs pos="24000">
                <a:schemeClr val="bg1"/>
              </a:gs>
              <a:gs pos="81000">
                <a:schemeClr val="bg1">
                  <a:lumMod val="85000"/>
                </a:schemeClr>
              </a:gs>
              <a:gs pos="94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7773044" y="5003366"/>
            <a:ext cx="788670" cy="78867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2" y="4093201"/>
            <a:ext cx="7240866" cy="1822904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6839064" y="2639487"/>
            <a:ext cx="5065810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  <a:endParaRPr lang="en-US" sz="6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9852" y="6187858"/>
            <a:ext cx="12211852" cy="67718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3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47" grpId="0" animBg="1"/>
      <p:bldP spid="49" grpId="0" animBg="1"/>
      <p:bldP spid="51" grpId="0" animBg="1"/>
      <p:bldP spid="53" grpId="0" animBg="1"/>
      <p:bldP spid="37" grpId="0" animBg="1"/>
      <p:bldP spid="35" grpId="0" animBg="1"/>
      <p:bldP spid="33" grpId="0" animBg="1"/>
      <p:bldP spid="27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796264" y="339379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FFFF00"/>
              </a:gs>
              <a:gs pos="18000">
                <a:srgbClr val="FFFF00"/>
              </a:gs>
              <a:gs pos="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50014" y="337680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92D050"/>
              </a:gs>
              <a:gs pos="18000">
                <a:srgbClr val="92D050"/>
              </a:gs>
              <a:gs pos="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86" y="2907698"/>
            <a:ext cx="6096000" cy="44340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0"/>
            <a:ext cx="6096000" cy="115894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526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/>
          <p:cNvSpPr/>
          <p:nvPr/>
        </p:nvSpPr>
        <p:spPr>
          <a:xfrm>
            <a:off x="-19852" y="930347"/>
            <a:ext cx="6169013" cy="404037"/>
          </a:xfrm>
          <a:custGeom>
            <a:avLst/>
            <a:gdLst>
              <a:gd name="connsiteX0" fmla="*/ 0 w 6169013"/>
              <a:gd name="connsiteY0" fmla="*/ 0 h 404037"/>
              <a:gd name="connsiteX1" fmla="*/ 5966995 w 6169013"/>
              <a:gd name="connsiteY1" fmla="*/ 0 h 404037"/>
              <a:gd name="connsiteX2" fmla="*/ 6169013 w 6169013"/>
              <a:gd name="connsiteY2" fmla="*/ 202019 h 404037"/>
              <a:gd name="connsiteX3" fmla="*/ 5966995 w 6169013"/>
              <a:gd name="connsiteY3" fmla="*/ 404037 h 404037"/>
              <a:gd name="connsiteX4" fmla="*/ 0 w 6169013"/>
              <a:gd name="connsiteY4" fmla="*/ 404037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9013" h="404037">
                <a:moveTo>
                  <a:pt x="0" y="0"/>
                </a:moveTo>
                <a:lnTo>
                  <a:pt x="5966995" y="0"/>
                </a:lnTo>
                <a:lnTo>
                  <a:pt x="6169013" y="202019"/>
                </a:lnTo>
                <a:lnTo>
                  <a:pt x="5966995" y="404037"/>
                </a:lnTo>
                <a:lnTo>
                  <a:pt x="0" y="404037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Arrow: Pentagon 6"/>
          <p:cNvSpPr/>
          <p:nvPr/>
        </p:nvSpPr>
        <p:spPr>
          <a:xfrm>
            <a:off x="0" y="850604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/>
          <p:cNvSpPr/>
          <p:nvPr/>
        </p:nvSpPr>
        <p:spPr>
          <a:xfrm>
            <a:off x="-19852" y="1115061"/>
            <a:ext cx="5872284" cy="58480"/>
          </a:xfrm>
          <a:custGeom>
            <a:avLst/>
            <a:gdLst>
              <a:gd name="connsiteX0" fmla="*/ 0 w 5872284"/>
              <a:gd name="connsiteY0" fmla="*/ 0 h 58480"/>
              <a:gd name="connsiteX1" fmla="*/ 5872284 w 5872284"/>
              <a:gd name="connsiteY1" fmla="*/ 0 h 58480"/>
              <a:gd name="connsiteX2" fmla="*/ 5872284 w 5872284"/>
              <a:gd name="connsiteY2" fmla="*/ 58480 h 58480"/>
              <a:gd name="connsiteX3" fmla="*/ 0 w 5872284"/>
              <a:gd name="connsiteY3" fmla="*/ 58480 h 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2284" h="58480">
                <a:moveTo>
                  <a:pt x="0" y="0"/>
                </a:moveTo>
                <a:lnTo>
                  <a:pt x="5872284" y="0"/>
                </a:lnTo>
                <a:lnTo>
                  <a:pt x="5872284" y="58480"/>
                </a:lnTo>
                <a:lnTo>
                  <a:pt x="0" y="58480"/>
                </a:lnTo>
                <a:close/>
              </a:path>
            </a:pathLst>
          </a:cu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lowchart: Data 8"/>
          <p:cNvSpPr/>
          <p:nvPr/>
        </p:nvSpPr>
        <p:spPr>
          <a:xfrm>
            <a:off x="5448391" y="1067215"/>
            <a:ext cx="513909" cy="106326"/>
          </a:xfrm>
          <a:prstGeom prst="flowChartInputOutpu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/>
          <p:cNvSpPr/>
          <p:nvPr/>
        </p:nvSpPr>
        <p:spPr>
          <a:xfrm flipH="1">
            <a:off x="6008318" y="5868007"/>
            <a:ext cx="6183682" cy="404037"/>
          </a:xfrm>
          <a:custGeom>
            <a:avLst/>
            <a:gdLst>
              <a:gd name="connsiteX0" fmla="*/ 5981664 w 6183682"/>
              <a:gd name="connsiteY0" fmla="*/ 0 h 404037"/>
              <a:gd name="connsiteX1" fmla="*/ 0 w 6183682"/>
              <a:gd name="connsiteY1" fmla="*/ 0 h 404037"/>
              <a:gd name="connsiteX2" fmla="*/ 0 w 6183682"/>
              <a:gd name="connsiteY2" fmla="*/ 404037 h 404037"/>
              <a:gd name="connsiteX3" fmla="*/ 5981664 w 6183682"/>
              <a:gd name="connsiteY3" fmla="*/ 404037 h 404037"/>
              <a:gd name="connsiteX4" fmla="*/ 6183682 w 6183682"/>
              <a:gd name="connsiteY4" fmla="*/ 202019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682" h="404037">
                <a:moveTo>
                  <a:pt x="5981664" y="0"/>
                </a:moveTo>
                <a:lnTo>
                  <a:pt x="0" y="0"/>
                </a:lnTo>
                <a:lnTo>
                  <a:pt x="0" y="404037"/>
                </a:lnTo>
                <a:lnTo>
                  <a:pt x="5981664" y="404037"/>
                </a:lnTo>
                <a:lnTo>
                  <a:pt x="6183682" y="202019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lowchart: Process 10"/>
          <p:cNvSpPr/>
          <p:nvPr/>
        </p:nvSpPr>
        <p:spPr>
          <a:xfrm>
            <a:off x="0" y="6070026"/>
            <a:ext cx="6096000" cy="404037"/>
          </a:xfrm>
          <a:prstGeom prst="flowChart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/>
          <p:cNvSpPr/>
          <p:nvPr/>
        </p:nvSpPr>
        <p:spPr>
          <a:xfrm>
            <a:off x="0" y="6187858"/>
            <a:ext cx="12192000" cy="670142"/>
          </a:xfrm>
          <a:prstGeom prst="flowChart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/>
          <p:cNvSpPr/>
          <p:nvPr/>
        </p:nvSpPr>
        <p:spPr>
          <a:xfrm flipH="1">
            <a:off x="6096000" y="5990283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5730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5730" y="2483842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7872" y="2481505"/>
            <a:ext cx="788670" cy="7886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50014" y="2481505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50014" y="1577340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84026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75315" y="24815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98698" y="24815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96264" y="1569217"/>
            <a:ext cx="788670" cy="788670"/>
          </a:xfrm>
          <a:prstGeom prst="rect">
            <a:avLst/>
          </a:prstGeom>
          <a:solidFill>
            <a:srgbClr val="379F48"/>
          </a:solidFill>
          <a:ln>
            <a:solidFill>
              <a:srgbClr val="379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10266" y="2480722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Vận động theo nh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5031" y="1758240"/>
            <a:ext cx="6096000" cy="3431616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37" y="1327441"/>
            <a:ext cx="4048125" cy="404812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97594" y="6101469"/>
            <a:ext cx="12211852" cy="67718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 nhac vu dieu chu ga"/>
          <p:cNvSpPr/>
          <p:nvPr/>
        </p:nvSpPr>
        <p:spPr>
          <a:xfrm>
            <a:off x="10031896" y="6187858"/>
            <a:ext cx="530087" cy="53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o nhac mua dan"/>
          <p:cNvSpPr/>
          <p:nvPr/>
        </p:nvSpPr>
        <p:spPr>
          <a:xfrm>
            <a:off x="10649665" y="6187858"/>
            <a:ext cx="530087" cy="53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Pentagon 26">
            <a:hlinkClick r:id="rId9" action="ppaction://hlinksldjump"/>
          </p:cNvPr>
          <p:cNvSpPr/>
          <p:nvPr/>
        </p:nvSpPr>
        <p:spPr>
          <a:xfrm>
            <a:off x="11267434" y="6187858"/>
            <a:ext cx="643597" cy="53008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61549" y="73847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33" name="Hình Bầu dục 32"/>
          <p:cNvSpPr/>
          <p:nvPr/>
        </p:nvSpPr>
        <p:spPr>
          <a:xfrm>
            <a:off x="7982857" y="-4441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ình Bầu dục 33"/>
          <p:cNvSpPr/>
          <p:nvPr/>
        </p:nvSpPr>
        <p:spPr>
          <a:xfrm>
            <a:off x="8135257" y="-4288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ình Bầu dục 34"/>
          <p:cNvSpPr/>
          <p:nvPr/>
        </p:nvSpPr>
        <p:spPr>
          <a:xfrm>
            <a:off x="8287657" y="-4136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ình Bầu dục 35"/>
          <p:cNvSpPr/>
          <p:nvPr/>
        </p:nvSpPr>
        <p:spPr>
          <a:xfrm>
            <a:off x="8440057" y="-3984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ình Bầu dục 36"/>
          <p:cNvSpPr/>
          <p:nvPr/>
        </p:nvSpPr>
        <p:spPr>
          <a:xfrm>
            <a:off x="8592457" y="-3831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ình Bầu dục 37"/>
          <p:cNvSpPr/>
          <p:nvPr/>
        </p:nvSpPr>
        <p:spPr>
          <a:xfrm>
            <a:off x="8744857" y="-3679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ình Bầu dục 38"/>
          <p:cNvSpPr/>
          <p:nvPr/>
        </p:nvSpPr>
        <p:spPr>
          <a:xfrm>
            <a:off x="8897257" y="-3526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ình Bầu dục 39"/>
          <p:cNvSpPr/>
          <p:nvPr/>
        </p:nvSpPr>
        <p:spPr>
          <a:xfrm>
            <a:off x="9049657" y="-3374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ình Bầu dục 40"/>
          <p:cNvSpPr/>
          <p:nvPr/>
        </p:nvSpPr>
        <p:spPr>
          <a:xfrm>
            <a:off x="9202057" y="-3222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ình Bầu dục 41"/>
          <p:cNvSpPr/>
          <p:nvPr/>
        </p:nvSpPr>
        <p:spPr>
          <a:xfrm>
            <a:off x="9354457" y="-3069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ình Bầu dục 42"/>
          <p:cNvSpPr/>
          <p:nvPr/>
        </p:nvSpPr>
        <p:spPr>
          <a:xfrm>
            <a:off x="9506857" y="-2917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ình Bầu dục 43"/>
          <p:cNvSpPr/>
          <p:nvPr/>
        </p:nvSpPr>
        <p:spPr>
          <a:xfrm>
            <a:off x="9659257" y="-2764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ình Bầu dục 44"/>
          <p:cNvSpPr/>
          <p:nvPr/>
        </p:nvSpPr>
        <p:spPr>
          <a:xfrm>
            <a:off x="9811657" y="-2612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ình Bầu dục 45"/>
          <p:cNvSpPr/>
          <p:nvPr/>
        </p:nvSpPr>
        <p:spPr>
          <a:xfrm>
            <a:off x="9964057" y="-2460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ình Bầu dục 46"/>
          <p:cNvSpPr/>
          <p:nvPr/>
        </p:nvSpPr>
        <p:spPr>
          <a:xfrm>
            <a:off x="10116457" y="-2307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ình Bầu dục 47"/>
          <p:cNvSpPr/>
          <p:nvPr/>
        </p:nvSpPr>
        <p:spPr>
          <a:xfrm>
            <a:off x="10268857" y="-2155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ình Bầu dục 48"/>
          <p:cNvSpPr/>
          <p:nvPr/>
        </p:nvSpPr>
        <p:spPr>
          <a:xfrm>
            <a:off x="10421257" y="-2002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ình Bầu dục 49"/>
          <p:cNvSpPr/>
          <p:nvPr/>
        </p:nvSpPr>
        <p:spPr>
          <a:xfrm>
            <a:off x="10573657" y="-1850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ình Bầu dục 50"/>
          <p:cNvSpPr/>
          <p:nvPr/>
        </p:nvSpPr>
        <p:spPr>
          <a:xfrm>
            <a:off x="8135257" y="-4288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ình Bầu dục 51"/>
          <p:cNvSpPr/>
          <p:nvPr/>
        </p:nvSpPr>
        <p:spPr>
          <a:xfrm>
            <a:off x="8287657" y="-4136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ình Bầu dục 52"/>
          <p:cNvSpPr/>
          <p:nvPr/>
        </p:nvSpPr>
        <p:spPr>
          <a:xfrm>
            <a:off x="8440057" y="-3984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ình Bầu dục 53"/>
          <p:cNvSpPr/>
          <p:nvPr/>
        </p:nvSpPr>
        <p:spPr>
          <a:xfrm>
            <a:off x="8592457" y="-3831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ình Bầu dục 54"/>
          <p:cNvSpPr/>
          <p:nvPr/>
        </p:nvSpPr>
        <p:spPr>
          <a:xfrm>
            <a:off x="8744857" y="-3679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ình Bầu dục 56"/>
          <p:cNvSpPr/>
          <p:nvPr/>
        </p:nvSpPr>
        <p:spPr>
          <a:xfrm>
            <a:off x="8897257" y="-3526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ình Bầu dục 57"/>
          <p:cNvSpPr/>
          <p:nvPr/>
        </p:nvSpPr>
        <p:spPr>
          <a:xfrm>
            <a:off x="9049657" y="-3374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ình Bầu dục 58"/>
          <p:cNvSpPr/>
          <p:nvPr/>
        </p:nvSpPr>
        <p:spPr>
          <a:xfrm>
            <a:off x="9202057" y="-3222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ình Bầu dục 59"/>
          <p:cNvSpPr/>
          <p:nvPr/>
        </p:nvSpPr>
        <p:spPr>
          <a:xfrm>
            <a:off x="9354457" y="-3069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ình Bầu dục 60"/>
          <p:cNvSpPr/>
          <p:nvPr/>
        </p:nvSpPr>
        <p:spPr>
          <a:xfrm>
            <a:off x="9506857" y="-2917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ình Bầu dục 61"/>
          <p:cNvSpPr/>
          <p:nvPr/>
        </p:nvSpPr>
        <p:spPr>
          <a:xfrm>
            <a:off x="9659257" y="-2764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ình Bầu dục 62"/>
          <p:cNvSpPr/>
          <p:nvPr/>
        </p:nvSpPr>
        <p:spPr>
          <a:xfrm>
            <a:off x="9811657" y="-2612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ình Bầu dục 63"/>
          <p:cNvSpPr/>
          <p:nvPr/>
        </p:nvSpPr>
        <p:spPr>
          <a:xfrm>
            <a:off x="9964057" y="-2460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ình Bầu dục 64"/>
          <p:cNvSpPr/>
          <p:nvPr/>
        </p:nvSpPr>
        <p:spPr>
          <a:xfrm>
            <a:off x="10116457" y="-2307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Hình Bầu dục 65"/>
          <p:cNvSpPr/>
          <p:nvPr/>
        </p:nvSpPr>
        <p:spPr>
          <a:xfrm>
            <a:off x="10268857" y="-2155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Hình Bầu dục 66"/>
          <p:cNvSpPr/>
          <p:nvPr/>
        </p:nvSpPr>
        <p:spPr>
          <a:xfrm>
            <a:off x="10421257" y="-2002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ình Bầu dục 67"/>
          <p:cNvSpPr/>
          <p:nvPr/>
        </p:nvSpPr>
        <p:spPr>
          <a:xfrm>
            <a:off x="10573657" y="-1850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Hình Bầu dục 68"/>
          <p:cNvSpPr/>
          <p:nvPr/>
        </p:nvSpPr>
        <p:spPr>
          <a:xfrm>
            <a:off x="10726057" y="-1698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Đ2. Múa đàn (nhạc há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34048" y="-1366469"/>
            <a:ext cx="609600" cy="609600"/>
          </a:xfrm>
          <a:prstGeom prst="rect">
            <a:avLst/>
          </a:prstGeom>
        </p:spPr>
      </p:pic>
      <p:sp>
        <p:nvSpPr>
          <p:cNvPr id="30" name="Lưu đồ: Lưu trữ Truy nhập Tuần tự 29">
            <a:extLst>
              <a:ext uri="{FF2B5EF4-FFF2-40B4-BE49-F238E27FC236}">
                <a16:creationId xmlns:a16="http://schemas.microsoft.com/office/drawing/2014/main" id="{C6D5FB36-7BDE-49E8-9777-DE939022DBE0}"/>
              </a:ext>
            </a:extLst>
          </p:cNvPr>
          <p:cNvSpPr/>
          <p:nvPr/>
        </p:nvSpPr>
        <p:spPr>
          <a:xfrm rot="20615371">
            <a:off x="7820534" y="6111660"/>
            <a:ext cx="1991859" cy="605663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Bấm vào đây…</a:t>
            </a:r>
          </a:p>
        </p:txBody>
      </p:sp>
    </p:spTree>
    <p:extLst>
      <p:ext uri="{BB962C8B-B14F-4D97-AF65-F5344CB8AC3E}">
        <p14:creationId xmlns:p14="http://schemas.microsoft.com/office/powerpoint/2010/main" val="3454359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661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át cắt">
  <a:themeElements>
    <a:clrScheme name="Lát cắ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Lát cắ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át cắ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351</Words>
  <Application>Microsoft Office PowerPoint</Application>
  <PresentationFormat>Màn hình rộng</PresentationFormat>
  <Paragraphs>40</Paragraphs>
  <Slides>11</Slides>
  <Notes>0</Notes>
  <HiddenSlides>0</HiddenSlides>
  <MMClips>6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4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Tahoma</vt:lpstr>
      <vt:lpstr>Times New Roman</vt:lpstr>
      <vt:lpstr>Wingdings 3</vt:lpstr>
      <vt:lpstr>Office Theme</vt:lpstr>
      <vt:lpstr>1_Default Design</vt:lpstr>
      <vt:lpstr>Default Design</vt:lpstr>
      <vt:lpstr>Lát cắt</vt:lpstr>
      <vt:lpstr>CorelDRAW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Phuc Nguyen Tran</cp:lastModifiedBy>
  <cp:revision>6</cp:revision>
  <dcterms:created xsi:type="dcterms:W3CDTF">2021-08-19T15:31:41Z</dcterms:created>
  <dcterms:modified xsi:type="dcterms:W3CDTF">2021-09-27T09:26:47Z</dcterms:modified>
</cp:coreProperties>
</file>